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handoutMasterIdLst>
    <p:handoutMasterId r:id="rId13"/>
  </p:handoutMasterIdLst>
  <p:sldIdLst>
    <p:sldId id="256" r:id="rId2"/>
    <p:sldId id="274" r:id="rId3"/>
    <p:sldId id="276" r:id="rId4"/>
    <p:sldId id="277" r:id="rId5"/>
    <p:sldId id="284" r:id="rId6"/>
    <p:sldId id="287" r:id="rId7"/>
    <p:sldId id="288" r:id="rId8"/>
    <p:sldId id="289" r:id="rId9"/>
    <p:sldId id="290" r:id="rId10"/>
    <p:sldId id="286" r:id="rId11"/>
  </p:sldIdLst>
  <p:sldSz cx="12192000" cy="6858000"/>
  <p:notesSz cx="6858000" cy="9144000"/>
  <p:defaultTex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6464"/>
    <a:srgbClr val="FFFFFF"/>
    <a:srgbClr val="00FFFF"/>
    <a:srgbClr val="FF00FF"/>
    <a:srgbClr val="FFFF00"/>
    <a:srgbClr val="0000FF"/>
    <a:srgbClr val="00FF00"/>
    <a:srgbClr val="FF0000"/>
    <a:srgbClr val="FF007F"/>
    <a:srgbClr val="25C6E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中間スタイル 1 - アクセント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37"/>
    <p:restoredTop sz="75238"/>
  </p:normalViewPr>
  <p:slideViewPr>
    <p:cSldViewPr snapToGrid="0" showGuides="1">
      <p:cViewPr varScale="1">
        <p:scale>
          <a:sx n="84" d="100"/>
          <a:sy n="84" d="100"/>
        </p:scale>
        <p:origin x="1668"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B23B86AB-CD3C-12D7-7D19-94224600A47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7E9349EA-2702-B1E5-8CB4-5CCF67C11E6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FEBE0AF-45D2-43A5-B1C6-A0DF830E3AEC}" type="datetimeFigureOut">
              <a:rPr kumimoji="1" lang="ja-JP" altLang="en-US" smtClean="0"/>
              <a:t>2024/2/26</a:t>
            </a:fld>
            <a:endParaRPr kumimoji="1" lang="ja-JP" altLang="en-US"/>
          </a:p>
        </p:txBody>
      </p:sp>
      <p:sp>
        <p:nvSpPr>
          <p:cNvPr id="4" name="フッター プレースホルダー 3">
            <a:extLst>
              <a:ext uri="{FF2B5EF4-FFF2-40B4-BE49-F238E27FC236}">
                <a16:creationId xmlns:a16="http://schemas.microsoft.com/office/drawing/2014/main" id="{E6646409-F215-5EBA-E5AE-DBBDDD55906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2D6D4449-9C18-C28C-09CA-72CCBFF38D4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C3E9110-C371-4581-8C58-87C1873CCBA1}" type="slidenum">
              <a:rPr kumimoji="1" lang="ja-JP" altLang="en-US" smtClean="0"/>
              <a:t>‹#›</a:t>
            </a:fld>
            <a:endParaRPr kumimoji="1" lang="ja-JP" altLang="en-US"/>
          </a:p>
        </p:txBody>
      </p:sp>
    </p:spTree>
    <p:extLst>
      <p:ext uri="{BB962C8B-B14F-4D97-AF65-F5344CB8AC3E}">
        <p14:creationId xmlns:p14="http://schemas.microsoft.com/office/powerpoint/2010/main" val="1984394480"/>
      </p:ext>
    </p:extLst>
  </p:cSld>
  <p:clrMap bg1="lt1" tx1="dk1" bg2="lt2" tx2="dk2" accent1="accent1" accent2="accent2" accent3="accent3" accent4="accent4" accent5="accent5" accent6="accent6" hlink="hlink" folHlink="folHlink"/>
  <p:hf sldNum="0" hdr="0" ftr="0" dt="0"/>
</p:handoutMaster>
</file>

<file path=ppt/media/image1.jpg>
</file>

<file path=ppt/media/image10.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77EC14-3628-483E-AA68-E22318A7D242}" type="datetimeFigureOut">
              <a:rPr kumimoji="1" lang="ja-JP" altLang="en-US" smtClean="0"/>
              <a:t>2024/2/26</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56E220-C708-441C-A81A-1AF8EFEF4371}" type="slidenum">
              <a:rPr kumimoji="1" lang="ja-JP" altLang="en-US" smtClean="0"/>
              <a:t>‹#›</a:t>
            </a:fld>
            <a:endParaRPr kumimoji="1" lang="ja-JP" altLang="en-US"/>
          </a:p>
        </p:txBody>
      </p:sp>
    </p:spTree>
    <p:extLst>
      <p:ext uri="{BB962C8B-B14F-4D97-AF65-F5344CB8AC3E}">
        <p14:creationId xmlns:p14="http://schemas.microsoft.com/office/powerpoint/2010/main" val="1430195021"/>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椙山女学園大学の向です．</a:t>
            </a:r>
            <a:endParaRPr kumimoji="1" lang="en-US" altLang="ja-JP" dirty="0"/>
          </a:p>
          <a:p>
            <a:r>
              <a:rPr kumimoji="1" lang="en-US" altLang="ja-JP" dirty="0"/>
              <a:t>Code for Nagoya</a:t>
            </a:r>
            <a:r>
              <a:rPr kumimoji="1" lang="ja-JP" altLang="en-US"/>
              <a:t>にも所属しております．</a:t>
            </a:r>
            <a:endParaRPr kumimoji="1" lang="en-US" altLang="ja-JP" dirty="0"/>
          </a:p>
          <a:p>
            <a:r>
              <a:rPr kumimoji="1" lang="ja-JP" altLang="en-US"/>
              <a:t>よろしくお願いします．</a:t>
            </a:r>
          </a:p>
        </p:txBody>
      </p:sp>
    </p:spTree>
    <p:extLst>
      <p:ext uri="{BB962C8B-B14F-4D97-AF65-F5344CB8AC3E}">
        <p14:creationId xmlns:p14="http://schemas.microsoft.com/office/powerpoint/2010/main" val="1885353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p:txBody>
      </p:sp>
    </p:spTree>
    <p:extLst>
      <p:ext uri="{BB962C8B-B14F-4D97-AF65-F5344CB8AC3E}">
        <p14:creationId xmlns:p14="http://schemas.microsoft.com/office/powerpoint/2010/main" val="32723708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p:txBody>
      </p:sp>
    </p:spTree>
    <p:extLst>
      <p:ext uri="{BB962C8B-B14F-4D97-AF65-F5344CB8AC3E}">
        <p14:creationId xmlns:p14="http://schemas.microsoft.com/office/powerpoint/2010/main" val="730088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デモをご覧ください．</a:t>
            </a:r>
          </a:p>
        </p:txBody>
      </p:sp>
    </p:spTree>
    <p:extLst>
      <p:ext uri="{BB962C8B-B14F-4D97-AF65-F5344CB8AC3E}">
        <p14:creationId xmlns:p14="http://schemas.microsoft.com/office/powerpoint/2010/main" val="20078069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Tree>
    <p:extLst>
      <p:ext uri="{BB962C8B-B14F-4D97-AF65-F5344CB8AC3E}">
        <p14:creationId xmlns:p14="http://schemas.microsoft.com/office/powerpoint/2010/main" val="3221939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D11E76-6493-955C-F01F-430C2D41B9F7}"/>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2BC27E61-9058-6BD7-A5DD-14CF820FE06F}"/>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406103B7-9341-FF89-E5E2-31958943536C}"/>
              </a:ext>
            </a:extLst>
          </p:cNvPr>
          <p:cNvSpPr>
            <a:spLocks noGrp="1"/>
          </p:cNvSpPr>
          <p:nvPr>
            <p:ph type="body" idx="1"/>
          </p:nvPr>
        </p:nvSpPr>
        <p:spPr/>
        <p:txBody>
          <a:bodyPr/>
          <a:lstStyle/>
          <a:p>
            <a:endParaRPr kumimoji="1" lang="ja-JP" altLang="en-US" dirty="0"/>
          </a:p>
        </p:txBody>
      </p:sp>
    </p:spTree>
    <p:extLst>
      <p:ext uri="{BB962C8B-B14F-4D97-AF65-F5344CB8AC3E}">
        <p14:creationId xmlns:p14="http://schemas.microsoft.com/office/powerpoint/2010/main" val="23228067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Tree>
    <p:extLst>
      <p:ext uri="{BB962C8B-B14F-4D97-AF65-F5344CB8AC3E}">
        <p14:creationId xmlns:p14="http://schemas.microsoft.com/office/powerpoint/2010/main" val="12433091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タイトル スライド">
    <p:spTree>
      <p:nvGrpSpPr>
        <p:cNvPr id="1" name=""/>
        <p:cNvGrpSpPr/>
        <p:nvPr/>
      </p:nvGrpSpPr>
      <p:grpSpPr>
        <a:xfrm>
          <a:off x="0" y="0"/>
          <a:ext cx="0" cy="0"/>
          <a:chOff x="0" y="0"/>
          <a:chExt cx="0" cy="0"/>
        </a:xfrm>
      </p:grpSpPr>
      <p:sp>
        <p:nvSpPr>
          <p:cNvPr id="41" name="図プレースホルダー 40">
            <a:extLst>
              <a:ext uri="{FF2B5EF4-FFF2-40B4-BE49-F238E27FC236}">
                <a16:creationId xmlns:a16="http://schemas.microsoft.com/office/drawing/2014/main" id="{EB7F0EE8-BE52-4A79-8FC8-4A2487FA01FC}"/>
              </a:ext>
            </a:extLst>
          </p:cNvPr>
          <p:cNvSpPr>
            <a:spLocks noGrp="1"/>
          </p:cNvSpPr>
          <p:nvPr>
            <p:ph type="pic" sz="quarter" idx="10"/>
          </p:nvPr>
        </p:nvSpPr>
        <p:spPr>
          <a:xfrm>
            <a:off x="0" y="0"/>
            <a:ext cx="9780588" cy="6804025"/>
          </a:xfrm>
          <a:solidFill>
            <a:schemeClr val="bg1">
              <a:lumMod val="85000"/>
            </a:schemeClr>
          </a:solidFill>
        </p:spPr>
        <p:txBody>
          <a:bodyPr tIns="1728000" rtlCol="0" anchor="t"/>
          <a:lstStyle>
            <a:lvl1pPr marL="0" indent="0" algn="ctr">
              <a:buNone/>
              <a:defRPr sz="1200" i="1">
                <a:latin typeface="Meiryo UI" panose="020B0604030504040204" pitchFamily="50" charset="-128"/>
                <a:ea typeface="Meiryo UI" panose="020B0604030504040204" pitchFamily="50" charset="-128"/>
                <a:cs typeface="Times New Roman" panose="02020603050405020304" pitchFamily="18" charset="0"/>
              </a:defRPr>
            </a:lvl1pPr>
          </a:lstStyle>
          <a:p>
            <a:pPr rtl="0"/>
            <a:endParaRPr lang="ja-JP" altLang="en-US" noProof="0" dirty="0"/>
          </a:p>
        </p:txBody>
      </p:sp>
      <p:sp>
        <p:nvSpPr>
          <p:cNvPr id="2" name="タイトル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845578" y="1787771"/>
            <a:ext cx="10346422" cy="2284578"/>
          </a:xfrm>
          <a:solidFill>
            <a:schemeClr val="bg1"/>
          </a:solidFill>
        </p:spPr>
        <p:txBody>
          <a:bodyPr vert="horz" lIns="180000" tIns="180000" rIns="252000" bIns="180000" rtlCol="0" anchor="t">
            <a:noAutofit/>
          </a:bodyPr>
          <a:lstStyle>
            <a:lvl1pPr algn="r">
              <a:defRPr lang="en-ZA" sz="4000" b="1" spc="-300" dirty="0">
                <a:latin typeface="Meiryo UI" panose="020B0604030504040204" pitchFamily="50" charset="-128"/>
                <a:ea typeface="Meiryo UI" panose="020B0604030504040204" pitchFamily="50" charset="-128"/>
              </a:defRPr>
            </a:lvl1pPr>
          </a:lstStyle>
          <a:p>
            <a:pPr lvl="0" algn="r" rtl="0"/>
            <a:r>
              <a:rPr lang="ja-JP" altLang="en-US" noProof="0" dirty="0"/>
              <a:t>クリックしてプレゼンテーションのタイトルを編集する</a:t>
            </a:r>
          </a:p>
        </p:txBody>
      </p:sp>
      <p:sp>
        <p:nvSpPr>
          <p:cNvPr id="3" name="サブタイトル 2">
            <a:extLst>
              <a:ext uri="{FF2B5EF4-FFF2-40B4-BE49-F238E27FC236}">
                <a16:creationId xmlns:a16="http://schemas.microsoft.com/office/drawing/2014/main" id="{C9980B88-3F4A-4688-9ED0-17EF37E62D93}"/>
              </a:ext>
            </a:extLst>
          </p:cNvPr>
          <p:cNvSpPr>
            <a:spLocks noGrp="1"/>
          </p:cNvSpPr>
          <p:nvPr>
            <p:ph type="subTitle" idx="1"/>
          </p:nvPr>
        </p:nvSpPr>
        <p:spPr>
          <a:xfrm>
            <a:off x="1845578" y="4061039"/>
            <a:ext cx="10346422" cy="457733"/>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latin typeface="Meiryo UI" panose="020B0604030504040204" pitchFamily="50" charset="-128"/>
                <a:ea typeface="Meiryo UI" panose="020B0604030504040204" pitchFamily="50" charset="-128"/>
              </a:defRPr>
            </a:lvl1pPr>
          </a:lstStyle>
          <a:p>
            <a:pPr marL="266700" lvl="0" indent="-266700" algn="ctr" rtl="0"/>
            <a:r>
              <a:rPr lang="ja-JP" altLang="en-US" noProof="0"/>
              <a:t>マスター サブタイトルの書式設定</a:t>
            </a:r>
            <a:endParaRPr lang="ja-JP" altLang="en-US" noProof="0" dirty="0"/>
          </a:p>
        </p:txBody>
      </p:sp>
      <p:sp>
        <p:nvSpPr>
          <p:cNvPr id="14" name="長方形 13">
            <a:extLst>
              <a:ext uri="{FF2B5EF4-FFF2-40B4-BE49-F238E27FC236}">
                <a16:creationId xmlns:a16="http://schemas.microsoft.com/office/drawing/2014/main" id="{7A13D8A8-6C3D-4527-959D-41C3213F7F02}"/>
              </a:ext>
            </a:extLst>
          </p:cNvPr>
          <p:cNvSpPr/>
          <p:nvPr/>
        </p:nvSpPr>
        <p:spPr>
          <a:xfrm>
            <a:off x="0" y="6803351"/>
            <a:ext cx="11760000" cy="546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5" name="長方形 14">
            <a:extLst>
              <a:ext uri="{FF2B5EF4-FFF2-40B4-BE49-F238E27FC236}">
                <a16:creationId xmlns:a16="http://schemas.microsoft.com/office/drawing/2014/main" id="{9504A767-1C0B-484E-BF7D-CD42D30A52EE}"/>
              </a:ext>
            </a:extLst>
          </p:cNvPr>
          <p:cNvSpPr/>
          <p:nvPr/>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8" name="長方形 7">
            <a:extLst>
              <a:ext uri="{FF2B5EF4-FFF2-40B4-BE49-F238E27FC236}">
                <a16:creationId xmlns:a16="http://schemas.microsoft.com/office/drawing/2014/main" id="{51DD44D8-4A8F-4693-B90A-166855B29D25}"/>
              </a:ext>
            </a:extLst>
          </p:cNvPr>
          <p:cNvSpPr/>
          <p:nvPr/>
        </p:nvSpPr>
        <p:spPr>
          <a:xfrm>
            <a:off x="9780103" y="1672946"/>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929669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2 段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ja-JP" altLang="en-US" noProof="0" dirty="0"/>
              <a:t>クリックしてページのタイトルを編集する</a:t>
            </a:r>
          </a:p>
        </p:txBody>
      </p:sp>
      <p:sp>
        <p:nvSpPr>
          <p:cNvPr id="7" name="サブタイトル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サブタイトル</a:t>
            </a:r>
          </a:p>
        </p:txBody>
      </p:sp>
      <p:sp>
        <p:nvSpPr>
          <p:cNvPr id="3" name="コンテンツ プレースホルダー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6" name="テキスト プレースホルダー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endParaRPr kumimoji="1" lang="ja-JP" altLang="en-US"/>
          </a:p>
        </p:txBody>
      </p:sp>
      <p:sp>
        <p:nvSpPr>
          <p:cNvPr id="5" name="スライド番号プレースホルダー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rtlCol="0"/>
          <a:lstStyle/>
          <a:p>
            <a:fld id="{A9824AB5-A326-43CD-913F-99245C83ED31}" type="slidenum">
              <a:rPr kumimoji="1" lang="ja-JP" altLang="en-US" smtClean="0"/>
              <a:t>‹#›</a:t>
            </a:fld>
            <a:endParaRPr kumimoji="1" lang="ja-JP" altLang="en-US"/>
          </a:p>
        </p:txBody>
      </p:sp>
    </p:spTree>
    <p:extLst>
      <p:ext uri="{BB962C8B-B14F-4D97-AF65-F5344CB8AC3E}">
        <p14:creationId xmlns:p14="http://schemas.microsoft.com/office/powerpoint/2010/main" val="42523389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列 3">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ja-JP" altLang="en-US" noProof="0" dirty="0"/>
              <a:t>クリックしてページのタイトルを編集する</a:t>
            </a:r>
          </a:p>
        </p:txBody>
      </p:sp>
      <p:sp>
        <p:nvSpPr>
          <p:cNvPr id="9" name="サブタイトル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サブタイトル</a:t>
            </a:r>
          </a:p>
        </p:txBody>
      </p:sp>
      <p:sp>
        <p:nvSpPr>
          <p:cNvPr id="3" name="コンテンツ プレースホルダー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5" name="テキスト プレースホルダー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11" name="テキスト プレースホルダー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4" name="フッター プレースホルダー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endParaRPr kumimoji="1" lang="ja-JP" altLang="en-US"/>
          </a:p>
        </p:txBody>
      </p:sp>
      <p:sp>
        <p:nvSpPr>
          <p:cNvPr id="6" name="スライド番号プレースホルダー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fld id="{A9824AB5-A326-43CD-913F-99245C83ED31}" type="slidenum">
              <a:rPr kumimoji="1" lang="ja-JP" altLang="en-US" smtClean="0"/>
              <a:t>‹#›</a:t>
            </a:fld>
            <a:endParaRPr kumimoji="1" lang="ja-JP" altLang="en-US"/>
          </a:p>
        </p:txBody>
      </p:sp>
    </p:spTree>
    <p:extLst>
      <p:ext uri="{BB962C8B-B14F-4D97-AF65-F5344CB8AC3E}">
        <p14:creationId xmlns:p14="http://schemas.microsoft.com/office/powerpoint/2010/main" val="11616352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列 5">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ja-JP" altLang="en-US" noProof="0" dirty="0"/>
              <a:t>クリックしてページのタイトルを編集する</a:t>
            </a:r>
          </a:p>
        </p:txBody>
      </p:sp>
      <p:sp>
        <p:nvSpPr>
          <p:cNvPr id="10" name="サブタイトル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サブタイトル</a:t>
            </a:r>
          </a:p>
        </p:txBody>
      </p:sp>
      <p:sp>
        <p:nvSpPr>
          <p:cNvPr id="3" name="コンテンツ プレースホルダー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5" name="テキスト プレースホルダー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13" name="テキスト プレースホルダー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15" name="テキスト プレースホルダー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17" name="テキスト プレースホルダー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4" name="フッター プレースホルダー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endParaRPr kumimoji="1" lang="ja-JP" altLang="en-US"/>
          </a:p>
        </p:txBody>
      </p:sp>
      <p:sp>
        <p:nvSpPr>
          <p:cNvPr id="6" name="スライド番号プレースホルダー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rtlCol="0"/>
          <a:lstStyle/>
          <a:p>
            <a:fld id="{A9824AB5-A326-43CD-913F-99245C83ED31}" type="slidenum">
              <a:rPr kumimoji="1" lang="ja-JP" altLang="en-US" smtClean="0"/>
              <a:t>‹#›</a:t>
            </a:fld>
            <a:endParaRPr kumimoji="1" lang="ja-JP" altLang="en-US"/>
          </a:p>
        </p:txBody>
      </p:sp>
    </p:spTree>
    <p:extLst>
      <p:ext uri="{BB962C8B-B14F-4D97-AF65-F5344CB8AC3E}">
        <p14:creationId xmlns:p14="http://schemas.microsoft.com/office/powerpoint/2010/main" val="39914096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ja-JP" altLang="en-US" noProof="0" dirty="0"/>
              <a:t>クリックしてページのタイトルを編集する</a:t>
            </a:r>
          </a:p>
        </p:txBody>
      </p:sp>
      <p:sp>
        <p:nvSpPr>
          <p:cNvPr id="5" name="サブタイトル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サブタイトル</a:t>
            </a:r>
          </a:p>
        </p:txBody>
      </p:sp>
      <p:sp>
        <p:nvSpPr>
          <p:cNvPr id="3" name="フッター プレースホルダー 2">
            <a:extLst>
              <a:ext uri="{FF2B5EF4-FFF2-40B4-BE49-F238E27FC236}">
                <a16:creationId xmlns:a16="http://schemas.microsoft.com/office/drawing/2014/main" id="{08CCB8C2-B6A2-4C69-8D3A-57420A034BA4}"/>
              </a:ext>
            </a:extLst>
          </p:cNvPr>
          <p:cNvSpPr>
            <a:spLocks noGrp="1"/>
          </p:cNvSpPr>
          <p:nvPr>
            <p:ph type="ftr" sz="quarter" idx="12"/>
          </p:nvPr>
        </p:nvSpPr>
        <p:spPr/>
        <p:txBody>
          <a:bodyPr rtlCol="0"/>
          <a:lstStyle/>
          <a:p>
            <a:endParaRPr kumimoji="1" lang="ja-JP" altLang="en-US"/>
          </a:p>
        </p:txBody>
      </p:sp>
      <p:sp>
        <p:nvSpPr>
          <p:cNvPr id="4" name="スライド番号プレースホルダー 3">
            <a:extLst>
              <a:ext uri="{FF2B5EF4-FFF2-40B4-BE49-F238E27FC236}">
                <a16:creationId xmlns:a16="http://schemas.microsoft.com/office/drawing/2014/main" id="{853CF994-8B2C-443F-B695-7378DD360DAA}"/>
              </a:ext>
            </a:extLst>
          </p:cNvPr>
          <p:cNvSpPr>
            <a:spLocks noGrp="1"/>
          </p:cNvSpPr>
          <p:nvPr>
            <p:ph type="sldNum" sz="quarter" idx="33"/>
          </p:nvPr>
        </p:nvSpPr>
        <p:spPr/>
        <p:txBody>
          <a:bodyPr rtlCol="0"/>
          <a:lstStyle/>
          <a:p>
            <a:fld id="{A9824AB5-A326-43CD-913F-99245C83ED31}" type="slidenum">
              <a:rPr kumimoji="1" lang="ja-JP" altLang="en-US" smtClean="0"/>
              <a:t>‹#›</a:t>
            </a:fld>
            <a:endParaRPr kumimoji="1" lang="ja-JP" altLang="en-US"/>
          </a:p>
        </p:txBody>
      </p:sp>
    </p:spTree>
    <p:extLst>
      <p:ext uri="{BB962C8B-B14F-4D97-AF65-F5344CB8AC3E}">
        <p14:creationId xmlns:p14="http://schemas.microsoft.com/office/powerpoint/2010/main" val="424285816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空白">
    <p:spTree>
      <p:nvGrpSpPr>
        <p:cNvPr id="1" name=""/>
        <p:cNvGrpSpPr/>
        <p:nvPr/>
      </p:nvGrpSpPr>
      <p:grpSpPr>
        <a:xfrm>
          <a:off x="0" y="0"/>
          <a:ext cx="0" cy="0"/>
          <a:chOff x="0" y="0"/>
          <a:chExt cx="0" cy="0"/>
        </a:xfrm>
      </p:grpSpPr>
      <p:sp>
        <p:nvSpPr>
          <p:cNvPr id="2" name="フッター プレースホルダー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endParaRPr kumimoji="1" lang="ja-JP" altLang="en-US"/>
          </a:p>
        </p:txBody>
      </p:sp>
      <p:sp>
        <p:nvSpPr>
          <p:cNvPr id="3" name="スライド番号プレースホルダー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rtlCol="0"/>
          <a:lstStyle/>
          <a:p>
            <a:fld id="{A9824AB5-A326-43CD-913F-99245C83ED31}" type="slidenum">
              <a:rPr kumimoji="1" lang="ja-JP" altLang="en-US" smtClean="0"/>
              <a:t>‹#›</a:t>
            </a:fld>
            <a:endParaRPr kumimoji="1" lang="ja-JP" altLang="en-US"/>
          </a:p>
        </p:txBody>
      </p:sp>
      <p:sp>
        <p:nvSpPr>
          <p:cNvPr id="4" name="タイトル 3">
            <a:extLst>
              <a:ext uri="{FF2B5EF4-FFF2-40B4-BE49-F238E27FC236}">
                <a16:creationId xmlns:a16="http://schemas.microsoft.com/office/drawing/2014/main" id="{90694D9D-C633-4D52-965E-E5BBD9883037}"/>
              </a:ext>
            </a:extLst>
          </p:cNvPr>
          <p:cNvSpPr>
            <a:spLocks noGrp="1"/>
          </p:cNvSpPr>
          <p:nvPr>
            <p:ph type="title"/>
          </p:nvPr>
        </p:nvSpPr>
        <p:spPr/>
        <p:txBody>
          <a:bodyPr rtlCol="0"/>
          <a:lstStyle/>
          <a:p>
            <a:pPr rtl="0"/>
            <a:r>
              <a:rPr lang="ja-JP" altLang="en-US" noProof="0"/>
              <a:t>マスター タイトルの書式設定</a:t>
            </a:r>
            <a:endParaRPr lang="ja-JP" altLang="en-US" noProof="0" dirty="0"/>
          </a:p>
        </p:txBody>
      </p:sp>
    </p:spTree>
    <p:extLst>
      <p:ext uri="{BB962C8B-B14F-4D97-AF65-F5344CB8AC3E}">
        <p14:creationId xmlns:p14="http://schemas.microsoft.com/office/powerpoint/2010/main" val="37689335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cSld name="1_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C777720-2611-295B-9FD6-3CE2E623D5A3}"/>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97F730AD-C575-EAA7-38A6-793A3E78D5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043F5D62-8C72-99DB-CD6C-DB9D9ED37FF6}"/>
              </a:ext>
            </a:extLst>
          </p:cNvPr>
          <p:cNvSpPr>
            <a:spLocks noGrp="1"/>
          </p:cNvSpPr>
          <p:nvPr>
            <p:ph type="dt" sz="half" idx="10"/>
          </p:nvPr>
        </p:nvSpPr>
        <p:spPr/>
        <p:txBody>
          <a:bodyPr/>
          <a:lstStyle/>
          <a:p>
            <a:endParaRPr kumimoji="1" lang="ja-JP" altLang="en-US"/>
          </a:p>
        </p:txBody>
      </p:sp>
      <p:sp>
        <p:nvSpPr>
          <p:cNvPr id="5" name="フッター プレースホルダー 4">
            <a:extLst>
              <a:ext uri="{FF2B5EF4-FFF2-40B4-BE49-F238E27FC236}">
                <a16:creationId xmlns:a16="http://schemas.microsoft.com/office/drawing/2014/main" id="{4CCD92AA-0866-D363-3AD9-6E7D2972E7A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C3AF8735-43DE-FD22-B37B-0BE249F66575}"/>
              </a:ext>
            </a:extLst>
          </p:cNvPr>
          <p:cNvSpPr>
            <a:spLocks noGrp="1"/>
          </p:cNvSpPr>
          <p:nvPr>
            <p:ph type="sldNum" sz="quarter" idx="12"/>
          </p:nvPr>
        </p:nvSpPr>
        <p:spPr/>
        <p:txBody>
          <a:bodyPr/>
          <a:lstStyle/>
          <a:p>
            <a:fld id="{A9824AB5-A326-43CD-913F-99245C83ED31}" type="slidenum">
              <a:rPr kumimoji="1" lang="ja-JP" altLang="en-US" smtClean="0"/>
              <a:t>‹#›</a:t>
            </a:fld>
            <a:endParaRPr kumimoji="1" lang="ja-JP" altLang="en-US"/>
          </a:p>
        </p:txBody>
      </p:sp>
    </p:spTree>
    <p:extLst>
      <p:ext uri="{BB962C8B-B14F-4D97-AF65-F5344CB8AC3E}">
        <p14:creationId xmlns:p14="http://schemas.microsoft.com/office/powerpoint/2010/main" val="31400764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区切り線スライド 1">
    <p:spTree>
      <p:nvGrpSpPr>
        <p:cNvPr id="1" name=""/>
        <p:cNvGrpSpPr/>
        <p:nvPr/>
      </p:nvGrpSpPr>
      <p:grpSpPr>
        <a:xfrm>
          <a:off x="0" y="0"/>
          <a:ext cx="0" cy="0"/>
          <a:chOff x="0" y="0"/>
          <a:chExt cx="0" cy="0"/>
        </a:xfrm>
      </p:grpSpPr>
      <p:sp>
        <p:nvSpPr>
          <p:cNvPr id="41" name="図プレースホルダー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371351"/>
          </a:xfrm>
          <a:solidFill>
            <a:schemeClr val="bg1">
              <a:lumMod val="85000"/>
            </a:schemeClr>
          </a:solidFill>
        </p:spPr>
        <p:txBody>
          <a:bodyPr rtlCol="0" anchor="ctr"/>
          <a:lstStyle>
            <a:lvl1pPr marL="0" indent="0" algn="ctr">
              <a:buNone/>
              <a:defRPr sz="1200" i="1">
                <a:latin typeface="Meiryo UI" panose="020B0604030504040204" pitchFamily="50" charset="-128"/>
                <a:ea typeface="Meiryo UI" panose="020B0604030504040204" pitchFamily="50" charset="-128"/>
                <a:cs typeface="Times New Roman" panose="02020603050405020304" pitchFamily="18" charset="0"/>
              </a:defRPr>
            </a:lvl1pPr>
          </a:lstStyle>
          <a:p>
            <a:pPr rtl="0"/>
            <a:r>
              <a:rPr lang="ja-JP" altLang="en-US" noProof="0" dirty="0"/>
              <a:t>ここに </a:t>
            </a:r>
            <a:br>
              <a:rPr lang="ja-JP" altLang="en-US" noProof="0" dirty="0"/>
            </a:br>
            <a:r>
              <a:rPr lang="ja-JP" altLang="en-US" noProof="0" dirty="0"/>
              <a:t>写真を挿入またはドラッグ アンド ドロップする</a:t>
            </a:r>
          </a:p>
        </p:txBody>
      </p:sp>
      <p:sp>
        <p:nvSpPr>
          <p:cNvPr id="2" name="タイトル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235700" y="2204792"/>
            <a:ext cx="5956300" cy="1944000"/>
          </a:xfrm>
          <a:solidFill>
            <a:schemeClr val="bg1"/>
          </a:solidFill>
        </p:spPr>
        <p:txBody>
          <a:bodyPr vert="horz" lIns="180000" tIns="180000" rIns="252000" bIns="180000" rtlCol="0" anchor="t">
            <a:noAutofit/>
          </a:bodyPr>
          <a:lstStyle>
            <a:lvl1pPr algn="r">
              <a:defRPr lang="en-ZA" sz="3700" b="1" spc="-300" dirty="0">
                <a:latin typeface="Meiryo UI" panose="020B0604030504040204" pitchFamily="50" charset="-128"/>
                <a:ea typeface="Meiryo UI" panose="020B0604030504040204" pitchFamily="50" charset="-128"/>
              </a:defRPr>
            </a:lvl1pPr>
          </a:lstStyle>
          <a:p>
            <a:pPr lvl="0" algn="r" rtl="0"/>
            <a:r>
              <a:rPr lang="ja-JP" altLang="en-US" noProof="0" dirty="0"/>
              <a:t>クリックしてセクション区切り線を編集する</a:t>
            </a:r>
          </a:p>
        </p:txBody>
      </p:sp>
      <p:sp>
        <p:nvSpPr>
          <p:cNvPr id="7" name="サブタイトル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6235700" y="4148860"/>
            <a:ext cx="5956300" cy="1100565"/>
          </a:xfrm>
          <a:solidFill>
            <a:schemeClr val="tx1">
              <a:alpha val="80000"/>
            </a:schemeClr>
          </a:solidFill>
        </p:spPr>
        <p:txBody>
          <a:bodyPr lIns="180000" tIns="180000" rIns="252000" bIns="180000" rtlCol="0"/>
          <a:lstStyle>
            <a:lvl1pPr marL="0" indent="0" algn="r">
              <a:buNone/>
              <a:defRPr sz="1800">
                <a:solidFill>
                  <a:schemeClr val="bg1"/>
                </a:solidFill>
                <a:latin typeface="Meiryo UI" panose="020B0604030504040204" pitchFamily="50" charset="-128"/>
                <a:ea typeface="Meiryo UI" panose="020B0604030504040204" pitchFamily="50" charset="-128"/>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rtl="0"/>
            <a:r>
              <a:rPr lang="ja-JP" altLang="en-US" noProof="0" dirty="0"/>
              <a:t>マスター サブタイトルの書式設定</a:t>
            </a:r>
          </a:p>
        </p:txBody>
      </p:sp>
      <p:sp>
        <p:nvSpPr>
          <p:cNvPr id="4" name="フッター プレースホルダー 3">
            <a:extLst>
              <a:ext uri="{FF2B5EF4-FFF2-40B4-BE49-F238E27FC236}">
                <a16:creationId xmlns:a16="http://schemas.microsoft.com/office/drawing/2014/main" id="{6816FE98-6A12-44EC-8485-8B5EFABDF9B2}"/>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kumimoji="1" lang="ja-JP" altLang="en-US"/>
          </a:p>
        </p:txBody>
      </p:sp>
      <p:sp>
        <p:nvSpPr>
          <p:cNvPr id="8" name="長方形 7">
            <a:extLst>
              <a:ext uri="{FF2B5EF4-FFF2-40B4-BE49-F238E27FC236}">
                <a16:creationId xmlns:a16="http://schemas.microsoft.com/office/drawing/2014/main" id="{51DD44D8-4A8F-4693-B90A-166855B29D25}"/>
              </a:ext>
            </a:extLst>
          </p:cNvPr>
          <p:cNvSpPr/>
          <p:nvPr/>
        </p:nvSpPr>
        <p:spPr>
          <a:xfrm>
            <a:off x="9780588" y="524778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3" name="長方形 12">
            <a:extLst>
              <a:ext uri="{FF2B5EF4-FFF2-40B4-BE49-F238E27FC236}">
                <a16:creationId xmlns:a16="http://schemas.microsoft.com/office/drawing/2014/main" id="{EC0FBB1B-4F0E-4365-BF27-3150FC6C3B90}"/>
              </a:ext>
            </a:extLst>
          </p:cNvPr>
          <p:cNvSpPr/>
          <p:nvPr/>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4" name="長方形 13">
            <a:extLst>
              <a:ext uri="{FF2B5EF4-FFF2-40B4-BE49-F238E27FC236}">
                <a16:creationId xmlns:a16="http://schemas.microsoft.com/office/drawing/2014/main" id="{7A13D8A8-6C3D-4527-959D-41C3213F7F02}"/>
              </a:ext>
            </a:extLst>
          </p:cNvPr>
          <p:cNvSpPr/>
          <p:nvPr/>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5" name="長方形 14">
            <a:extLst>
              <a:ext uri="{FF2B5EF4-FFF2-40B4-BE49-F238E27FC236}">
                <a16:creationId xmlns:a16="http://schemas.microsoft.com/office/drawing/2014/main" id="{9504A767-1C0B-484E-BF7D-CD42D30A52EE}"/>
              </a:ext>
            </a:extLst>
          </p:cNvPr>
          <p:cNvSpPr/>
          <p:nvPr/>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A9824AB5-A326-43CD-913F-99245C83ED31}" type="slidenum">
              <a:rPr kumimoji="1" lang="ja-JP" altLang="en-US" smtClean="0"/>
              <a:t>‹#›</a:t>
            </a:fld>
            <a:endParaRPr kumimoji="1" lang="ja-JP" altLang="en-US"/>
          </a:p>
        </p:txBody>
      </p:sp>
    </p:spTree>
    <p:extLst>
      <p:ext uri="{BB962C8B-B14F-4D97-AF65-F5344CB8AC3E}">
        <p14:creationId xmlns:p14="http://schemas.microsoft.com/office/powerpoint/2010/main" val="299121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スライド 2 の区切り線">
    <p:spTree>
      <p:nvGrpSpPr>
        <p:cNvPr id="1" name=""/>
        <p:cNvGrpSpPr/>
        <p:nvPr/>
      </p:nvGrpSpPr>
      <p:grpSpPr>
        <a:xfrm>
          <a:off x="0" y="0"/>
          <a:ext cx="0" cy="0"/>
          <a:chOff x="0" y="0"/>
          <a:chExt cx="0" cy="0"/>
        </a:xfrm>
      </p:grpSpPr>
      <p:sp>
        <p:nvSpPr>
          <p:cNvPr id="41" name="図プレースホルダー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2411412" y="0"/>
            <a:ext cx="9780588" cy="6371351"/>
          </a:xfrm>
          <a:solidFill>
            <a:schemeClr val="bg1">
              <a:lumMod val="85000"/>
            </a:schemeClr>
          </a:solidFill>
        </p:spPr>
        <p:txBody>
          <a:bodyPr rtlCol="0" anchor="ctr"/>
          <a:lstStyle>
            <a:lvl1pPr marL="0" indent="0" algn="ctr">
              <a:buNone/>
              <a:defRPr sz="1200" i="1">
                <a:latin typeface="Meiryo UI" panose="020B0604030504040204" pitchFamily="50" charset="-128"/>
                <a:ea typeface="Meiryo UI" panose="020B0604030504040204" pitchFamily="50" charset="-128"/>
                <a:cs typeface="Times New Roman" panose="02020603050405020304" pitchFamily="18" charset="0"/>
              </a:defRPr>
            </a:lvl1pPr>
          </a:lstStyle>
          <a:p>
            <a:pPr rtl="0"/>
            <a:r>
              <a:rPr lang="ja-JP" altLang="en-US" noProof="0" dirty="0"/>
              <a:t>ここに </a:t>
            </a:r>
            <a:br>
              <a:rPr lang="ja-JP" altLang="en-US" noProof="0" dirty="0"/>
            </a:br>
            <a:r>
              <a:rPr lang="ja-JP" altLang="en-US" noProof="0" dirty="0"/>
              <a:t>写真を挿入またはドラッグ アンド ドロップする</a:t>
            </a:r>
          </a:p>
        </p:txBody>
      </p:sp>
      <p:sp>
        <p:nvSpPr>
          <p:cNvPr id="3" name="タイトル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rtlCol="0"/>
          <a:lstStyle>
            <a:lvl1pPr>
              <a:defRPr sz="3700" b="1" spc="-300">
                <a:solidFill>
                  <a:schemeClr val="tx1">
                    <a:lumMod val="75000"/>
                    <a:lumOff val="25000"/>
                  </a:schemeClr>
                </a:solidFill>
                <a:latin typeface="Meiryo UI" panose="020B0604030504040204" pitchFamily="50" charset="-128"/>
                <a:ea typeface="Meiryo UI" panose="020B0604030504040204" pitchFamily="50" charset="-128"/>
              </a:defRPr>
            </a:lvl1pPr>
          </a:lstStyle>
          <a:p>
            <a:pPr rtl="0"/>
            <a:r>
              <a:rPr lang="ja-JP" altLang="en-US" noProof="0" dirty="0"/>
              <a:t>クリックしてセクション区切り線を編集する</a:t>
            </a:r>
          </a:p>
        </p:txBody>
      </p:sp>
      <p:sp>
        <p:nvSpPr>
          <p:cNvPr id="7" name="サブタイトル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0" y="4110760"/>
            <a:ext cx="5956300" cy="1100565"/>
          </a:xfrm>
          <a:solidFill>
            <a:schemeClr val="tx1">
              <a:alpha val="80000"/>
            </a:schemeClr>
          </a:solidFill>
        </p:spPr>
        <p:txBody>
          <a:bodyPr lIns="252000" tIns="180000" rIns="180000" bIns="180000" rtlCol="0"/>
          <a:lstStyle>
            <a:lvl1pPr marL="0" indent="0" algn="l">
              <a:buNone/>
              <a:defRPr sz="1800">
                <a:solidFill>
                  <a:schemeClr val="bg1"/>
                </a:solidFill>
                <a:latin typeface="Meiryo UI" panose="020B0604030504040204" pitchFamily="50" charset="-128"/>
                <a:ea typeface="Meiryo UI" panose="020B0604030504040204" pitchFamily="50" charset="-128"/>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rtl="0"/>
            <a:r>
              <a:rPr lang="ja-JP" altLang="en-US" noProof="0" dirty="0"/>
              <a:t>マスター サブタイトルの書式設定</a:t>
            </a:r>
          </a:p>
        </p:txBody>
      </p:sp>
      <p:sp>
        <p:nvSpPr>
          <p:cNvPr id="4" name="フッター プレースホルダー 3">
            <a:extLst>
              <a:ext uri="{FF2B5EF4-FFF2-40B4-BE49-F238E27FC236}">
                <a16:creationId xmlns:a16="http://schemas.microsoft.com/office/drawing/2014/main" id="{6816FE98-6A12-44EC-8485-8B5EFABDF9B2}"/>
              </a:ext>
            </a:extLst>
          </p:cNvPr>
          <p:cNvSpPr>
            <a:spLocks noGrp="1"/>
          </p:cNvSpPr>
          <p:nvPr>
            <p:ph type="ftr" sz="quarter" idx="11"/>
          </p:nvPr>
        </p:nvSpPr>
        <p:spPr/>
        <p:txBody>
          <a:bodyPr rtlCol="0"/>
          <a:lstStyle>
            <a:lvl1pPr>
              <a:defRPr>
                <a:latin typeface="Meiryo UI" panose="020B0604030504040204" pitchFamily="50" charset="-128"/>
                <a:ea typeface="Meiryo UI" panose="020B0604030504040204" pitchFamily="50" charset="-128"/>
              </a:defRPr>
            </a:lvl1pPr>
          </a:lstStyle>
          <a:p>
            <a:endParaRPr kumimoji="1" lang="ja-JP" altLang="en-US"/>
          </a:p>
        </p:txBody>
      </p:sp>
      <p:sp>
        <p:nvSpPr>
          <p:cNvPr id="8" name="長方形 7">
            <a:extLst>
              <a:ext uri="{FF2B5EF4-FFF2-40B4-BE49-F238E27FC236}">
                <a16:creationId xmlns:a16="http://schemas.microsoft.com/office/drawing/2014/main" id="{51DD44D8-4A8F-4693-B90A-166855B29D25}"/>
              </a:ext>
            </a:extLst>
          </p:cNvPr>
          <p:cNvSpPr/>
          <p:nvPr/>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ja-JP" altLang="en-US" noProof="0" dirty="0">
              <a:latin typeface="Meiryo UI" panose="020B0604030504040204" pitchFamily="50" charset="-128"/>
              <a:ea typeface="Meiryo UI" panose="020B0604030504040204" pitchFamily="50" charset="-128"/>
            </a:endParaRPr>
          </a:p>
        </p:txBody>
      </p:sp>
      <p:sp>
        <p:nvSpPr>
          <p:cNvPr id="13" name="長方形 12">
            <a:extLst>
              <a:ext uri="{FF2B5EF4-FFF2-40B4-BE49-F238E27FC236}">
                <a16:creationId xmlns:a16="http://schemas.microsoft.com/office/drawing/2014/main" id="{EC0FBB1B-4F0E-4365-BF27-3150FC6C3B90}"/>
              </a:ext>
            </a:extLst>
          </p:cNvPr>
          <p:cNvSpPr/>
          <p:nvPr/>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4" name="長方形 13">
            <a:extLst>
              <a:ext uri="{FF2B5EF4-FFF2-40B4-BE49-F238E27FC236}">
                <a16:creationId xmlns:a16="http://schemas.microsoft.com/office/drawing/2014/main" id="{7A13D8A8-6C3D-4527-959D-41C3213F7F02}"/>
              </a:ext>
            </a:extLst>
          </p:cNvPr>
          <p:cNvSpPr/>
          <p:nvPr/>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5" name="長方形 14">
            <a:extLst>
              <a:ext uri="{FF2B5EF4-FFF2-40B4-BE49-F238E27FC236}">
                <a16:creationId xmlns:a16="http://schemas.microsoft.com/office/drawing/2014/main" id="{9504A767-1C0B-484E-BF7D-CD42D30A52EE}"/>
              </a:ext>
            </a:extLst>
          </p:cNvPr>
          <p:cNvSpPr/>
          <p:nvPr/>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rtlCol="0"/>
          <a:lstStyle>
            <a:lvl1pPr>
              <a:defRPr>
                <a:latin typeface="Meiryo UI" panose="020B0604030504040204" pitchFamily="50" charset="-128"/>
                <a:ea typeface="Meiryo UI" panose="020B0604030504040204" pitchFamily="50" charset="-128"/>
              </a:defRPr>
            </a:lvl1pPr>
          </a:lstStyle>
          <a:p>
            <a:fld id="{A9824AB5-A326-43CD-913F-99245C83ED31}" type="slidenum">
              <a:rPr kumimoji="1" lang="ja-JP" altLang="en-US" smtClean="0"/>
              <a:t>‹#›</a:t>
            </a:fld>
            <a:endParaRPr kumimoji="1" lang="ja-JP" altLang="en-US"/>
          </a:p>
        </p:txBody>
      </p:sp>
    </p:spTree>
    <p:extLst>
      <p:ext uri="{BB962C8B-B14F-4D97-AF65-F5344CB8AC3E}">
        <p14:creationId xmlns:p14="http://schemas.microsoft.com/office/powerpoint/2010/main" val="35066490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テキスト イメージ レイアウト 1">
    <p:spTree>
      <p:nvGrpSpPr>
        <p:cNvPr id="1" name=""/>
        <p:cNvGrpSpPr/>
        <p:nvPr/>
      </p:nvGrpSpPr>
      <p:grpSpPr>
        <a:xfrm>
          <a:off x="0" y="0"/>
          <a:ext cx="0" cy="0"/>
          <a:chOff x="0" y="0"/>
          <a:chExt cx="0" cy="0"/>
        </a:xfrm>
      </p:grpSpPr>
      <p:sp>
        <p:nvSpPr>
          <p:cNvPr id="7" name="図プレースホルダー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096000" y="-1"/>
            <a:ext cx="6096000" cy="6371351"/>
          </a:xfrm>
          <a:solidFill>
            <a:schemeClr val="bg1">
              <a:lumMod val="95000"/>
            </a:schemeClr>
          </a:solidFill>
        </p:spPr>
        <p:txBody>
          <a:bodyPr tIns="1584000" rtlCol="0" anchor="t"/>
          <a:lstStyle>
            <a:lvl1pPr marL="0" indent="0" algn="ctr">
              <a:buNone/>
              <a:defRPr sz="1200" i="1">
                <a:latin typeface="Meiryo UI" panose="020B0604030504040204" pitchFamily="50" charset="-128"/>
                <a:ea typeface="Meiryo UI" panose="020B0604030504040204" pitchFamily="50" charset="-128"/>
                <a:cs typeface="Times New Roman" panose="02020603050405020304" pitchFamily="18" charset="0"/>
              </a:defRPr>
            </a:lvl1pPr>
          </a:lstStyle>
          <a:p>
            <a:pPr rtl="0"/>
            <a:r>
              <a:rPr lang="ja-JP" altLang="en-US" noProof="0" dirty="0"/>
              <a:t>写真を挿入するか、またはドラッグ アンド ドロップする</a:t>
            </a:r>
          </a:p>
        </p:txBody>
      </p:sp>
      <p:sp>
        <p:nvSpPr>
          <p:cNvPr id="2" name="タイトル 1">
            <a:extLst>
              <a:ext uri="{FF2B5EF4-FFF2-40B4-BE49-F238E27FC236}">
                <a16:creationId xmlns:a16="http://schemas.microsoft.com/office/drawing/2014/main" id="{40EE479C-D1F6-4BAC-80D2-90EF74E3261A}"/>
              </a:ext>
            </a:extLst>
          </p:cNvPr>
          <p:cNvSpPr>
            <a:spLocks noGrp="1"/>
          </p:cNvSpPr>
          <p:nvPr>
            <p:ph type="title" hasCustomPrompt="1"/>
          </p:nvPr>
        </p:nvSpPr>
        <p:spPr>
          <a:xfrm>
            <a:off x="7111800" y="3802899"/>
            <a:ext cx="4648200" cy="985000"/>
          </a:xfrm>
          <a:solidFill>
            <a:schemeClr val="bg1"/>
          </a:solidFill>
        </p:spPr>
        <p:txBody>
          <a:bodyPr lIns="180000" tIns="180000" rIns="180000" bIns="180000" rtlCol="0"/>
          <a:lstStyle>
            <a:lvl1pPr algn="r">
              <a:defRPr sz="3700" b="1" spc="-300">
                <a:solidFill>
                  <a:schemeClr val="tx1">
                    <a:lumMod val="75000"/>
                    <a:lumOff val="25000"/>
                  </a:schemeClr>
                </a:solidFill>
                <a:latin typeface="Meiryo UI" panose="020B0604030504040204" pitchFamily="50" charset="-128"/>
                <a:ea typeface="Meiryo UI" panose="020B0604030504040204" pitchFamily="50" charset="-128"/>
              </a:defRPr>
            </a:lvl1pPr>
          </a:lstStyle>
          <a:p>
            <a:pPr rtl="0"/>
            <a:r>
              <a:rPr lang="ja-JP" altLang="en-US" noProof="0" dirty="0"/>
              <a:t>ページのタイトルを編集する</a:t>
            </a:r>
          </a:p>
        </p:txBody>
      </p:sp>
      <p:sp>
        <p:nvSpPr>
          <p:cNvPr id="10" name="サブタイトル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7111800" y="4787900"/>
            <a:ext cx="4648200" cy="1162800"/>
          </a:xfrm>
          <a:solidFill>
            <a:schemeClr val="tx1">
              <a:alpha val="80000"/>
            </a:schemeClr>
          </a:solidFill>
        </p:spPr>
        <p:txBody>
          <a:bodyPr lIns="180000" tIns="180000" rIns="180000" bIns="180000" rtlCol="0"/>
          <a:lstStyle>
            <a:lvl1pPr marL="0" indent="0" algn="r">
              <a:buNone/>
              <a:defRPr>
                <a:solidFill>
                  <a:schemeClr val="bg1"/>
                </a:solidFill>
                <a:latin typeface="Meiryo UI" panose="020B0604030504040204" pitchFamily="50" charset="-128"/>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サブタイトル</a:t>
            </a:r>
          </a:p>
        </p:txBody>
      </p:sp>
      <p:sp>
        <p:nvSpPr>
          <p:cNvPr id="3" name="コンテンツ プレースホルダー 2">
            <a:extLst>
              <a:ext uri="{FF2B5EF4-FFF2-40B4-BE49-F238E27FC236}">
                <a16:creationId xmlns:a16="http://schemas.microsoft.com/office/drawing/2014/main" id="{A22238F2-C6EC-476F-8371-119AECBA5622}"/>
              </a:ext>
            </a:extLst>
          </p:cNvPr>
          <p:cNvSpPr>
            <a:spLocks noGrp="1"/>
          </p:cNvSpPr>
          <p:nvPr>
            <p:ph sz="half" idx="1"/>
          </p:nvPr>
        </p:nvSpPr>
        <p:spPr>
          <a:xfrm>
            <a:off x="432000" y="2668686"/>
            <a:ext cx="5472000" cy="2999426"/>
          </a:xfrm>
        </p:spPr>
        <p:txBody>
          <a:bodyPr rtlCol="0" anchor="b"/>
          <a:lstStyle>
            <a:lvl1pPr>
              <a:defRPr>
                <a:solidFill>
                  <a:schemeClr val="tx1">
                    <a:lumMod val="75000"/>
                    <a:lumOff val="25000"/>
                  </a:schemeClr>
                </a:solidFill>
                <a:latin typeface="Meiryo UI" panose="020B0604030504040204" pitchFamily="50" charset="-128"/>
                <a:ea typeface="Meiryo UI" panose="020B0604030504040204" pitchFamily="50" charset="-128"/>
              </a:defRPr>
            </a:lvl1pPr>
            <a:lvl2pPr>
              <a:defRPr>
                <a:solidFill>
                  <a:schemeClr val="tx1">
                    <a:lumMod val="75000"/>
                    <a:lumOff val="25000"/>
                  </a:schemeClr>
                </a:solidFill>
                <a:latin typeface="Meiryo UI" panose="020B0604030504040204" pitchFamily="50" charset="-128"/>
                <a:ea typeface="Meiryo UI" panose="020B0604030504040204" pitchFamily="50" charset="-128"/>
              </a:defRPr>
            </a:lvl2pPr>
            <a:lvl3pPr>
              <a:defRPr>
                <a:solidFill>
                  <a:schemeClr val="tx1">
                    <a:lumMod val="75000"/>
                    <a:lumOff val="25000"/>
                  </a:schemeClr>
                </a:solidFill>
                <a:latin typeface="Meiryo UI" panose="020B0604030504040204" pitchFamily="50" charset="-128"/>
                <a:ea typeface="Meiryo UI" panose="020B0604030504040204" pitchFamily="50" charset="-128"/>
              </a:defRPr>
            </a:lvl3pPr>
            <a:lvl4pPr>
              <a:defRPr>
                <a:solidFill>
                  <a:schemeClr val="tx1">
                    <a:lumMod val="75000"/>
                    <a:lumOff val="25000"/>
                  </a:schemeClr>
                </a:solidFill>
                <a:latin typeface="Meiryo UI" panose="020B0604030504040204" pitchFamily="50" charset="-128"/>
                <a:ea typeface="Meiryo UI" panose="020B0604030504040204" pitchFamily="50" charset="-128"/>
              </a:defRPr>
            </a:lvl4pPr>
            <a:lvl5pPr>
              <a:defRPr>
                <a:solidFill>
                  <a:schemeClr val="tx1">
                    <a:lumMod val="75000"/>
                    <a:lumOff val="25000"/>
                  </a:schemeClr>
                </a:solidFill>
                <a:latin typeface="Meiryo UI" panose="020B0604030504040204" pitchFamily="50" charset="-128"/>
                <a:ea typeface="Meiryo UI" panose="020B0604030504040204" pitchFamily="50" charset="-128"/>
              </a:defRPr>
            </a:lvl5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a:latin typeface="Meiryo UI" panose="020B0604030504040204" pitchFamily="50" charset="-128"/>
                <a:ea typeface="Meiryo UI" panose="020B0604030504040204" pitchFamily="50" charset="-128"/>
              </a:defRPr>
            </a:lvl1pPr>
          </a:lstStyle>
          <a:p>
            <a:endParaRPr kumimoji="1" lang="ja-JP" altLang="en-US"/>
          </a:p>
        </p:txBody>
      </p:sp>
      <p:sp>
        <p:nvSpPr>
          <p:cNvPr id="5" name="スライド番号プレースホルダー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lvl1pPr>
              <a:defRPr>
                <a:latin typeface="Meiryo UI" panose="020B0604030504040204" pitchFamily="50" charset="-128"/>
                <a:ea typeface="Meiryo UI" panose="020B0604030504040204" pitchFamily="50" charset="-128"/>
              </a:defRPr>
            </a:lvl1pPr>
          </a:lstStyle>
          <a:p>
            <a:fld id="{A9824AB5-A326-43CD-913F-99245C83ED31}" type="slidenum">
              <a:rPr kumimoji="1" lang="ja-JP" altLang="en-US" smtClean="0"/>
              <a:t>‹#›</a:t>
            </a:fld>
            <a:endParaRPr kumimoji="1" lang="ja-JP" altLang="en-US"/>
          </a:p>
        </p:txBody>
      </p:sp>
      <p:sp>
        <p:nvSpPr>
          <p:cNvPr id="8" name="長方形 7">
            <a:extLst>
              <a:ext uri="{FF2B5EF4-FFF2-40B4-BE49-F238E27FC236}">
                <a16:creationId xmlns:a16="http://schemas.microsoft.com/office/drawing/2014/main" id="{1508F53F-6AA2-4060-904A-BC90211DC043}"/>
              </a:ext>
            </a:extLst>
          </p:cNvPr>
          <p:cNvSpPr/>
          <p:nvPr/>
        </p:nvSpPr>
        <p:spPr>
          <a:xfrm>
            <a:off x="9348588" y="3700775"/>
            <a:ext cx="2411412" cy="1148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8603841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テキスト イメージのレイアウト 2">
    <p:spTree>
      <p:nvGrpSpPr>
        <p:cNvPr id="1" name=""/>
        <p:cNvGrpSpPr/>
        <p:nvPr/>
      </p:nvGrpSpPr>
      <p:grpSpPr>
        <a:xfrm>
          <a:off x="0" y="0"/>
          <a:ext cx="0" cy="0"/>
          <a:chOff x="0" y="0"/>
          <a:chExt cx="0" cy="0"/>
        </a:xfrm>
      </p:grpSpPr>
      <p:sp>
        <p:nvSpPr>
          <p:cNvPr id="7" name="図プレースホルダー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6096000" cy="6371351"/>
          </a:xfrm>
          <a:solidFill>
            <a:schemeClr val="bg1">
              <a:lumMod val="95000"/>
            </a:schemeClr>
          </a:solidFill>
        </p:spPr>
        <p:txBody>
          <a:bodyPr tIns="1584000" rtlCol="0" anchor="t"/>
          <a:lstStyle>
            <a:lvl1pPr marL="0" indent="0" algn="ctr">
              <a:buNone/>
              <a:defRPr sz="1200" i="1">
                <a:latin typeface="Meiryo UI" panose="020B0604030504040204" pitchFamily="50" charset="-128"/>
                <a:ea typeface="Meiryo UI" panose="020B0604030504040204" pitchFamily="50" charset="-128"/>
                <a:cs typeface="Times New Roman" panose="02020603050405020304" pitchFamily="18" charset="0"/>
              </a:defRPr>
            </a:lvl1pPr>
          </a:lstStyle>
          <a:p>
            <a:pPr rtl="0"/>
            <a:r>
              <a:rPr lang="ja-JP" altLang="en-US" noProof="0" dirty="0"/>
              <a:t>写真を挿入するか、またはドラッグ アンド ドロップする</a:t>
            </a:r>
          </a:p>
        </p:txBody>
      </p:sp>
      <p:sp>
        <p:nvSpPr>
          <p:cNvPr id="2" name="タイトル 1">
            <a:extLst>
              <a:ext uri="{FF2B5EF4-FFF2-40B4-BE49-F238E27FC236}">
                <a16:creationId xmlns:a16="http://schemas.microsoft.com/office/drawing/2014/main" id="{40EE479C-D1F6-4BAC-80D2-90EF74E3261A}"/>
              </a:ext>
            </a:extLst>
          </p:cNvPr>
          <p:cNvSpPr>
            <a:spLocks noGrp="1"/>
          </p:cNvSpPr>
          <p:nvPr>
            <p:ph type="title" hasCustomPrompt="1"/>
          </p:nvPr>
        </p:nvSpPr>
        <p:spPr>
          <a:xfrm>
            <a:off x="5118100" y="1869795"/>
            <a:ext cx="6641900" cy="1124345"/>
          </a:xfrm>
          <a:solidFill>
            <a:schemeClr val="bg1">
              <a:lumMod val="95000"/>
            </a:schemeClr>
          </a:solidFill>
        </p:spPr>
        <p:txBody>
          <a:bodyPr lIns="180000" tIns="180000" rIns="180000" bIns="180000" rtlCol="0"/>
          <a:lstStyle>
            <a:lvl1pPr algn="l">
              <a:defRPr sz="3700" b="1" spc="-300">
                <a:solidFill>
                  <a:schemeClr val="tx1">
                    <a:lumMod val="75000"/>
                    <a:lumOff val="25000"/>
                  </a:schemeClr>
                </a:solidFill>
                <a:latin typeface="Meiryo UI" panose="020B0604030504040204" pitchFamily="50" charset="-128"/>
                <a:ea typeface="Meiryo UI" panose="020B0604030504040204" pitchFamily="50" charset="-128"/>
              </a:defRPr>
            </a:lvl1pPr>
          </a:lstStyle>
          <a:p>
            <a:pPr rtl="0"/>
            <a:r>
              <a:rPr lang="ja-JP" altLang="en-US" noProof="0" dirty="0"/>
              <a:t>クリックしてページのタイトルを編集する</a:t>
            </a:r>
          </a:p>
        </p:txBody>
      </p:sp>
      <p:sp>
        <p:nvSpPr>
          <p:cNvPr id="10" name="サブタイトル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5118334" y="2994141"/>
            <a:ext cx="6641626" cy="590155"/>
          </a:xfrm>
          <a:solidFill>
            <a:schemeClr val="tx1">
              <a:alpha val="80000"/>
            </a:schemeClr>
          </a:solidFill>
        </p:spPr>
        <p:txBody>
          <a:bodyPr lIns="180000" tIns="180000" rIns="180000" bIns="180000" rtlCol="0"/>
          <a:lstStyle>
            <a:lvl1pPr marL="0" indent="0" algn="l">
              <a:buNone/>
              <a:defRPr>
                <a:solidFill>
                  <a:schemeClr val="bg1"/>
                </a:solidFill>
                <a:latin typeface="Meiryo UI" panose="020B0604030504040204" pitchFamily="50" charset="-128"/>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サブタイトル</a:t>
            </a:r>
          </a:p>
        </p:txBody>
      </p:sp>
      <p:sp>
        <p:nvSpPr>
          <p:cNvPr id="3" name="コンテンツ プレースホルダー 2">
            <a:extLst>
              <a:ext uri="{FF2B5EF4-FFF2-40B4-BE49-F238E27FC236}">
                <a16:creationId xmlns:a16="http://schemas.microsoft.com/office/drawing/2014/main" id="{A22238F2-C6EC-476F-8371-119AECBA5622}"/>
              </a:ext>
            </a:extLst>
          </p:cNvPr>
          <p:cNvSpPr>
            <a:spLocks noGrp="1"/>
          </p:cNvSpPr>
          <p:nvPr>
            <p:ph sz="half" idx="1"/>
          </p:nvPr>
        </p:nvSpPr>
        <p:spPr>
          <a:xfrm>
            <a:off x="6288000" y="3763648"/>
            <a:ext cx="5472000" cy="2428351"/>
          </a:xfrm>
        </p:spPr>
        <p:txBody>
          <a:bodyPr rtlCol="0"/>
          <a:lstStyle>
            <a:lvl1pPr>
              <a:defRPr>
                <a:solidFill>
                  <a:schemeClr val="tx1">
                    <a:lumMod val="75000"/>
                    <a:lumOff val="25000"/>
                  </a:schemeClr>
                </a:solidFill>
                <a:latin typeface="Meiryo UI" panose="020B0604030504040204" pitchFamily="50" charset="-128"/>
                <a:ea typeface="Meiryo UI" panose="020B0604030504040204" pitchFamily="50" charset="-128"/>
              </a:defRPr>
            </a:lvl1pPr>
            <a:lvl2pPr>
              <a:defRPr>
                <a:solidFill>
                  <a:schemeClr val="tx1">
                    <a:lumMod val="75000"/>
                    <a:lumOff val="25000"/>
                  </a:schemeClr>
                </a:solidFill>
                <a:latin typeface="Meiryo UI" panose="020B0604030504040204" pitchFamily="50" charset="-128"/>
                <a:ea typeface="Meiryo UI" panose="020B0604030504040204" pitchFamily="50" charset="-128"/>
              </a:defRPr>
            </a:lvl2pPr>
            <a:lvl3pPr>
              <a:defRPr>
                <a:solidFill>
                  <a:schemeClr val="tx1">
                    <a:lumMod val="75000"/>
                    <a:lumOff val="25000"/>
                  </a:schemeClr>
                </a:solidFill>
                <a:latin typeface="Meiryo UI" panose="020B0604030504040204" pitchFamily="50" charset="-128"/>
                <a:ea typeface="Meiryo UI" panose="020B0604030504040204" pitchFamily="50" charset="-128"/>
              </a:defRPr>
            </a:lvl3pPr>
            <a:lvl4pPr>
              <a:defRPr>
                <a:solidFill>
                  <a:schemeClr val="tx1">
                    <a:lumMod val="75000"/>
                    <a:lumOff val="25000"/>
                  </a:schemeClr>
                </a:solidFill>
                <a:latin typeface="Meiryo UI" panose="020B0604030504040204" pitchFamily="50" charset="-128"/>
                <a:ea typeface="Meiryo UI" panose="020B0604030504040204" pitchFamily="50" charset="-128"/>
              </a:defRPr>
            </a:lvl4pPr>
            <a:lvl5pPr>
              <a:defRPr>
                <a:solidFill>
                  <a:schemeClr val="tx1">
                    <a:lumMod val="75000"/>
                    <a:lumOff val="25000"/>
                  </a:schemeClr>
                </a:solidFill>
                <a:latin typeface="Meiryo UI" panose="020B0604030504040204" pitchFamily="50" charset="-128"/>
                <a:ea typeface="Meiryo UI" panose="020B0604030504040204" pitchFamily="50" charset="-128"/>
              </a:defRPr>
            </a:lvl5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a:latin typeface="Meiryo UI" panose="020B0604030504040204" pitchFamily="50" charset="-128"/>
                <a:ea typeface="Meiryo UI" panose="020B0604030504040204" pitchFamily="50" charset="-128"/>
              </a:defRPr>
            </a:lvl1pPr>
          </a:lstStyle>
          <a:p>
            <a:endParaRPr kumimoji="1" lang="ja-JP" altLang="en-US"/>
          </a:p>
        </p:txBody>
      </p:sp>
      <p:sp>
        <p:nvSpPr>
          <p:cNvPr id="5" name="スライド番号プレースホルダー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rtlCol="0"/>
          <a:lstStyle>
            <a:lvl1pPr>
              <a:defRPr>
                <a:latin typeface="Meiryo UI" panose="020B0604030504040204" pitchFamily="50" charset="-128"/>
                <a:ea typeface="Meiryo UI" panose="020B0604030504040204" pitchFamily="50" charset="-128"/>
              </a:defRPr>
            </a:lvl1pPr>
          </a:lstStyle>
          <a:p>
            <a:fld id="{A9824AB5-A326-43CD-913F-99245C83ED31}" type="slidenum">
              <a:rPr kumimoji="1" lang="ja-JP" altLang="en-US" smtClean="0"/>
              <a:t>‹#›</a:t>
            </a:fld>
            <a:endParaRPr kumimoji="1" lang="ja-JP" altLang="en-US"/>
          </a:p>
        </p:txBody>
      </p:sp>
      <p:sp>
        <p:nvSpPr>
          <p:cNvPr id="8" name="長方形 7">
            <a:extLst>
              <a:ext uri="{FF2B5EF4-FFF2-40B4-BE49-F238E27FC236}">
                <a16:creationId xmlns:a16="http://schemas.microsoft.com/office/drawing/2014/main" id="{FA5285E0-8F27-49C4-AADF-92A3B72D41FD}"/>
              </a:ext>
            </a:extLst>
          </p:cNvPr>
          <p:cNvSpPr/>
          <p:nvPr/>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rtl="0"/>
            <a:endParaRPr lang="ja-JP" altLang="en-US" noProof="0"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949796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rtlCol="0"/>
          <a:lstStyle>
            <a:lvl1pPr>
              <a:defRPr>
                <a:solidFill>
                  <a:schemeClr val="tx1">
                    <a:lumMod val="75000"/>
                    <a:lumOff val="25000"/>
                  </a:schemeClr>
                </a:solidFill>
              </a:defRPr>
            </a:lvl1pPr>
          </a:lstStyle>
          <a:p>
            <a:pPr rtl="0"/>
            <a:r>
              <a:rPr lang="ja-JP" altLang="en-US" noProof="0" dirty="0"/>
              <a:t>クリックしてページのタイトルを編集する</a:t>
            </a:r>
          </a:p>
        </p:txBody>
      </p:sp>
      <p:sp>
        <p:nvSpPr>
          <p:cNvPr id="9" name="サブタイトル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サブタイトル</a:t>
            </a:r>
          </a:p>
        </p:txBody>
      </p:sp>
      <p:sp>
        <p:nvSpPr>
          <p:cNvPr id="3" name="比較の左側プレースホルダー 1">
            <a:extLst>
              <a:ext uri="{FF2B5EF4-FFF2-40B4-BE49-F238E27FC236}">
                <a16:creationId xmlns:a16="http://schemas.microsoft.com/office/drawing/2014/main" id="{9322B50D-6A7D-41C6-BA57-613BC231DF36}"/>
              </a:ext>
            </a:extLst>
          </p:cNvPr>
          <p:cNvSpPr>
            <a:spLocks noGrp="1"/>
          </p:cNvSpPr>
          <p:nvPr>
            <p:ph type="body" idx="1"/>
          </p:nvPr>
        </p:nvSpPr>
        <p:spPr>
          <a:xfrm>
            <a:off x="432000" y="1515834"/>
            <a:ext cx="5472000" cy="360000"/>
          </a:xfrm>
        </p:spPr>
        <p:txBody>
          <a:bodyPr rtlCol="0"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ja-JP" altLang="en-US" noProof="0"/>
              <a:t>マスター テキストの書式設定</a:t>
            </a:r>
          </a:p>
        </p:txBody>
      </p:sp>
      <p:sp>
        <p:nvSpPr>
          <p:cNvPr id="4" name="コンテンツ プレースホルダー 2">
            <a:extLst>
              <a:ext uri="{FF2B5EF4-FFF2-40B4-BE49-F238E27FC236}">
                <a16:creationId xmlns:a16="http://schemas.microsoft.com/office/drawing/2014/main" id="{9FD584DA-F775-47B8-A1D7-6556AD5FCBD2}"/>
              </a:ext>
            </a:extLst>
          </p:cNvPr>
          <p:cNvSpPr>
            <a:spLocks noGrp="1"/>
          </p:cNvSpPr>
          <p:nvPr>
            <p:ph sz="half" idx="2"/>
          </p:nvPr>
        </p:nvSpPr>
        <p:spPr>
          <a:xfrm>
            <a:off x="432000" y="2023668"/>
            <a:ext cx="5472000" cy="4168332"/>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12" name="比較の左側プレースホルダー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1516359"/>
            <a:ext cx="5472000" cy="358775"/>
          </a:xfrm>
        </p:spPr>
        <p:txBody>
          <a:bodyPr rtlCol="0"/>
          <a:lstStyle>
            <a:lvl1pPr marL="0" indent="0">
              <a:buNone/>
              <a:defRPr sz="2400" b="1"/>
            </a:lvl1pPr>
          </a:lstStyle>
          <a:p>
            <a:pPr lvl="0" rtl="0"/>
            <a:r>
              <a:rPr lang="ja-JP" altLang="en-US" noProof="0"/>
              <a:t>マスター テキストの書式設定</a:t>
            </a:r>
          </a:p>
        </p:txBody>
      </p:sp>
      <p:sp>
        <p:nvSpPr>
          <p:cNvPr id="8" name="テキスト プレースホルダー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020359"/>
            <a:ext cx="5472113" cy="4170891"/>
          </a:xfrm>
        </p:spPr>
        <p:txBody>
          <a:bodyPr rtlCol="0"/>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5" name="フッター プレースホルダー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endParaRPr kumimoji="1" lang="ja-JP" altLang="en-US"/>
          </a:p>
        </p:txBody>
      </p:sp>
      <p:sp>
        <p:nvSpPr>
          <p:cNvPr id="6" name="スライド番号プレースホルダー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rtlCol="0"/>
          <a:lstStyle/>
          <a:p>
            <a:fld id="{A9824AB5-A326-43CD-913F-99245C83ED31}" type="slidenum">
              <a:rPr kumimoji="1" lang="ja-JP" altLang="en-US" smtClean="0"/>
              <a:t>‹#›</a:t>
            </a:fld>
            <a:endParaRPr kumimoji="1" lang="ja-JP" altLang="en-US"/>
          </a:p>
        </p:txBody>
      </p:sp>
    </p:spTree>
    <p:extLst>
      <p:ext uri="{BB962C8B-B14F-4D97-AF65-F5344CB8AC3E}">
        <p14:creationId xmlns:p14="http://schemas.microsoft.com/office/powerpoint/2010/main" val="1766384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大きな写真">
    <p:spTree>
      <p:nvGrpSpPr>
        <p:cNvPr id="1" name=""/>
        <p:cNvGrpSpPr/>
        <p:nvPr/>
      </p:nvGrpSpPr>
      <p:grpSpPr>
        <a:xfrm>
          <a:off x="0" y="0"/>
          <a:ext cx="0" cy="0"/>
          <a:chOff x="0" y="0"/>
          <a:chExt cx="0" cy="0"/>
        </a:xfrm>
      </p:grpSpPr>
      <p:sp>
        <p:nvSpPr>
          <p:cNvPr id="7" name="図プレースホルダー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12192000" cy="6371350"/>
          </a:xfrm>
          <a:solidFill>
            <a:schemeClr val="bg1">
              <a:lumMod val="85000"/>
            </a:schemeClr>
          </a:solidFill>
        </p:spPr>
        <p:txBody>
          <a:bodyPr rtlCol="0" anchor="ctr"/>
          <a:lstStyle>
            <a:lvl1pPr marL="0" indent="0" algn="ctr">
              <a:buNone/>
              <a:defRPr sz="1200" i="1">
                <a:latin typeface="Meiryo UI" panose="020B0604030504040204" pitchFamily="50" charset="-128"/>
                <a:cs typeface="Times New Roman" panose="02020603050405020304" pitchFamily="18" charset="0"/>
              </a:defRPr>
            </a:lvl1pPr>
          </a:lstStyle>
          <a:p>
            <a:pPr rtl="0"/>
            <a:r>
              <a:rPr lang="ja-JP" altLang="en-US" noProof="0" dirty="0"/>
              <a:t>写真を挿入するか、またはドラッグ アンド ドロップする</a:t>
            </a:r>
          </a:p>
        </p:txBody>
      </p:sp>
      <p:sp>
        <p:nvSpPr>
          <p:cNvPr id="3" name="コンテンツ プレースホルダー 2">
            <a:extLst>
              <a:ext uri="{FF2B5EF4-FFF2-40B4-BE49-F238E27FC236}">
                <a16:creationId xmlns:a16="http://schemas.microsoft.com/office/drawing/2014/main" id="{A22238F2-C6EC-476F-8371-119AECBA5622}"/>
              </a:ext>
            </a:extLst>
          </p:cNvPr>
          <p:cNvSpPr>
            <a:spLocks noGrp="1"/>
          </p:cNvSpPr>
          <p:nvPr>
            <p:ph sz="half" idx="1" hasCustomPrompt="1"/>
          </p:nvPr>
        </p:nvSpPr>
        <p:spPr>
          <a:xfrm>
            <a:off x="6096000" y="5359400"/>
            <a:ext cx="5664000" cy="565899"/>
          </a:xfrm>
          <a:solidFill>
            <a:schemeClr val="tx1"/>
          </a:solidFill>
        </p:spPr>
        <p:txBody>
          <a:bodyPr lIns="180000" tIns="180000" rIns="180000" bIns="180000" rtlCol="0" anchor="ctr"/>
          <a:lstStyle>
            <a:lvl1pPr marL="0" indent="0" algn="r">
              <a:buNone/>
              <a:defRPr>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ja-JP" altLang="en-US" noProof="0" dirty="0"/>
              <a:t>キャプションを入力する</a:t>
            </a:r>
          </a:p>
        </p:txBody>
      </p:sp>
      <p:sp>
        <p:nvSpPr>
          <p:cNvPr id="4" name="フッター プレースホルダー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endParaRPr kumimoji="1" lang="ja-JP" altLang="en-US"/>
          </a:p>
        </p:txBody>
      </p:sp>
      <p:sp>
        <p:nvSpPr>
          <p:cNvPr id="2" name="スライド番号プレースホルダー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rtlCol="0"/>
          <a:lstStyle/>
          <a:p>
            <a:fld id="{A9824AB5-A326-43CD-913F-99245C83ED31}" type="slidenum">
              <a:rPr kumimoji="1" lang="ja-JP" altLang="en-US" smtClean="0"/>
              <a:t>‹#›</a:t>
            </a:fld>
            <a:endParaRPr kumimoji="1" lang="ja-JP" altLang="en-US"/>
          </a:p>
        </p:txBody>
      </p:sp>
      <p:sp>
        <p:nvSpPr>
          <p:cNvPr id="5" name="タイトル 4">
            <a:extLst>
              <a:ext uri="{FF2B5EF4-FFF2-40B4-BE49-F238E27FC236}">
                <a16:creationId xmlns:a16="http://schemas.microsoft.com/office/drawing/2014/main" id="{7F8E7C83-06D7-4C5B-85B7-0E5713B4FAB3}"/>
              </a:ext>
            </a:extLst>
          </p:cNvPr>
          <p:cNvSpPr>
            <a:spLocks noGrp="1"/>
          </p:cNvSpPr>
          <p:nvPr>
            <p:ph type="title"/>
          </p:nvPr>
        </p:nvSpPr>
        <p:spPr/>
        <p:txBody>
          <a:bodyPr rtlCol="0"/>
          <a:lstStyle/>
          <a:p>
            <a:pPr rtl="0"/>
            <a:r>
              <a:rPr lang="ja-JP" altLang="en-US" noProof="0"/>
              <a:t>マスター タイトルの書式設定</a:t>
            </a:r>
            <a:endParaRPr lang="ja-JP" altLang="en-US" noProof="0" dirty="0"/>
          </a:p>
        </p:txBody>
      </p:sp>
    </p:spTree>
    <p:extLst>
      <p:ext uri="{BB962C8B-B14F-4D97-AF65-F5344CB8AC3E}">
        <p14:creationId xmlns:p14="http://schemas.microsoft.com/office/powerpoint/2010/main" val="3120956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ありがとうございます">
    <p:spTree>
      <p:nvGrpSpPr>
        <p:cNvPr id="1" name=""/>
        <p:cNvGrpSpPr/>
        <p:nvPr/>
      </p:nvGrpSpPr>
      <p:grpSpPr>
        <a:xfrm>
          <a:off x="0" y="0"/>
          <a:ext cx="0" cy="0"/>
          <a:chOff x="0" y="0"/>
          <a:chExt cx="0" cy="0"/>
        </a:xfrm>
      </p:grpSpPr>
      <p:sp>
        <p:nvSpPr>
          <p:cNvPr id="41" name="図プレースホルダー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102" cy="6804025"/>
          </a:xfrm>
          <a:solidFill>
            <a:schemeClr val="bg1">
              <a:lumMod val="85000"/>
            </a:schemeClr>
          </a:solidFill>
        </p:spPr>
        <p:txBody>
          <a:bodyPr tIns="0" rtlCol="0" anchor="ctr"/>
          <a:lstStyle>
            <a:lvl1pPr marL="0" indent="0" algn="ctr">
              <a:buNone/>
              <a:defRPr sz="1200" i="1">
                <a:latin typeface="Meiryo UI" panose="020B0604030504040204" pitchFamily="50" charset="-128"/>
                <a:ea typeface="Meiryo UI" panose="020B0604030504040204" pitchFamily="50" charset="-128"/>
                <a:cs typeface="Times New Roman" panose="02020603050405020304" pitchFamily="18" charset="0"/>
              </a:defRPr>
            </a:lvl1pPr>
          </a:lstStyle>
          <a:p>
            <a:pPr rtl="0"/>
            <a:r>
              <a:rPr lang="ja-JP" altLang="en-US" noProof="0" dirty="0"/>
              <a:t>ここに写真を挿入するか、またはドラッグ アンド ドロップする</a:t>
            </a:r>
          </a:p>
        </p:txBody>
      </p:sp>
      <p:sp>
        <p:nvSpPr>
          <p:cNvPr id="2" name="タイトル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8458200" y="2798354"/>
            <a:ext cx="3733800" cy="1013684"/>
          </a:xfrm>
          <a:solidFill>
            <a:schemeClr val="bg1"/>
          </a:solidFill>
        </p:spPr>
        <p:txBody>
          <a:bodyPr vert="horz" lIns="180000" tIns="180000" rIns="252000" bIns="180000" rtlCol="0" anchor="t">
            <a:noAutofit/>
          </a:bodyPr>
          <a:lstStyle>
            <a:lvl1pPr algn="r">
              <a:defRPr lang="en-ZA" sz="3500" b="1" spc="-300" dirty="0">
                <a:latin typeface="Meiryo UI" panose="020B0604030504040204" pitchFamily="50" charset="-128"/>
                <a:ea typeface="Meiryo UI" panose="020B0604030504040204" pitchFamily="50" charset="-128"/>
              </a:defRPr>
            </a:lvl1pPr>
          </a:lstStyle>
          <a:p>
            <a:pPr lvl="0" algn="r" rtl="0"/>
            <a:r>
              <a:rPr lang="ja-JP" altLang="en-US" noProof="0" dirty="0"/>
              <a:t>ありがとうございます</a:t>
            </a:r>
          </a:p>
        </p:txBody>
      </p:sp>
      <p:sp>
        <p:nvSpPr>
          <p:cNvPr id="9" name="テキスト プレースホルダー 5">
            <a:extLst>
              <a:ext uri="{FF2B5EF4-FFF2-40B4-BE49-F238E27FC236}">
                <a16:creationId xmlns:a16="http://schemas.microsoft.com/office/drawing/2014/main" id="{52FA7FC9-E40E-4144-84E4-34E3722E9A6D}"/>
              </a:ext>
            </a:extLst>
          </p:cNvPr>
          <p:cNvSpPr>
            <a:spLocks noGrp="1"/>
          </p:cNvSpPr>
          <p:nvPr>
            <p:ph type="body" sz="quarter" idx="15" hasCustomPrompt="1"/>
          </p:nvPr>
        </p:nvSpPr>
        <p:spPr>
          <a:xfrm>
            <a:off x="8458200" y="3957705"/>
            <a:ext cx="2910342" cy="316800"/>
          </a:xfrm>
          <a:solidFill>
            <a:schemeClr val="tx1">
              <a:lumMod val="75000"/>
              <a:lumOff val="25000"/>
            </a:schemeClr>
          </a:solidFill>
        </p:spPr>
        <p:txBody>
          <a:bodyPr rIns="72000" rtlCol="0" anchor="ctr"/>
          <a:lstStyle>
            <a:lvl1pPr marL="0" indent="0" algn="r">
              <a:buNone/>
              <a:defRPr sz="1300">
                <a:solidFill>
                  <a:schemeClr val="bg1"/>
                </a:solidFill>
                <a:latin typeface="Meiryo UI" panose="020B0604030504040204" pitchFamily="50" charset="-128"/>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フル ネーム</a:t>
            </a:r>
          </a:p>
        </p:txBody>
      </p:sp>
      <p:sp>
        <p:nvSpPr>
          <p:cNvPr id="10" name="テキスト プレースホルダー 6">
            <a:extLst>
              <a:ext uri="{FF2B5EF4-FFF2-40B4-BE49-F238E27FC236}">
                <a16:creationId xmlns:a16="http://schemas.microsoft.com/office/drawing/2014/main" id="{97289182-4FE6-4A18-9775-4588D5801CF6}"/>
              </a:ext>
            </a:extLst>
          </p:cNvPr>
          <p:cNvSpPr>
            <a:spLocks noGrp="1"/>
          </p:cNvSpPr>
          <p:nvPr>
            <p:ph type="body" sz="quarter" idx="16" hasCustomPrompt="1"/>
          </p:nvPr>
        </p:nvSpPr>
        <p:spPr>
          <a:xfrm>
            <a:off x="8458200" y="4306722"/>
            <a:ext cx="2910342" cy="316800"/>
          </a:xfrm>
          <a:solidFill>
            <a:schemeClr val="tx1">
              <a:lumMod val="75000"/>
              <a:lumOff val="25000"/>
            </a:schemeClr>
          </a:solidFill>
        </p:spPr>
        <p:txBody>
          <a:bodyPr rIns="72000" rtlCol="0" anchor="ctr"/>
          <a:lstStyle>
            <a:lvl1pPr marL="0" indent="0" algn="r">
              <a:buNone/>
              <a:defRPr sz="1300">
                <a:solidFill>
                  <a:schemeClr val="bg1"/>
                </a:solidFill>
                <a:latin typeface="Meiryo UI" panose="020B0604030504040204" pitchFamily="50" charset="-128"/>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電話番号</a:t>
            </a:r>
          </a:p>
        </p:txBody>
      </p:sp>
      <p:sp>
        <p:nvSpPr>
          <p:cNvPr id="11" name="テキスト プレースホルダー 7">
            <a:extLst>
              <a:ext uri="{FF2B5EF4-FFF2-40B4-BE49-F238E27FC236}">
                <a16:creationId xmlns:a16="http://schemas.microsoft.com/office/drawing/2014/main" id="{BD4E94C7-6CAF-4FEE-9E02-D3D3A2AC5EAF}"/>
              </a:ext>
            </a:extLst>
          </p:cNvPr>
          <p:cNvSpPr>
            <a:spLocks noGrp="1"/>
          </p:cNvSpPr>
          <p:nvPr>
            <p:ph type="body" sz="quarter" idx="17" hasCustomPrompt="1"/>
          </p:nvPr>
        </p:nvSpPr>
        <p:spPr>
          <a:xfrm>
            <a:off x="8458200" y="4655739"/>
            <a:ext cx="2910342" cy="316800"/>
          </a:xfrm>
          <a:solidFill>
            <a:schemeClr val="tx1">
              <a:lumMod val="75000"/>
              <a:lumOff val="25000"/>
            </a:schemeClr>
          </a:solidFill>
        </p:spPr>
        <p:txBody>
          <a:bodyPr rIns="72000" rtlCol="0" anchor="ctr"/>
          <a:lstStyle>
            <a:lvl1pPr marL="0" indent="0" algn="r">
              <a:buNone/>
              <a:defRPr sz="1300">
                <a:solidFill>
                  <a:schemeClr val="bg1"/>
                </a:solidFill>
                <a:latin typeface="Meiryo UI" panose="020B0604030504040204" pitchFamily="50" charset="-128"/>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電子メールまたはソーシャル メディア ハンドル</a:t>
            </a:r>
          </a:p>
        </p:txBody>
      </p:sp>
      <p:sp>
        <p:nvSpPr>
          <p:cNvPr id="12" name="テキスト プレースホルダー 8">
            <a:extLst>
              <a:ext uri="{FF2B5EF4-FFF2-40B4-BE49-F238E27FC236}">
                <a16:creationId xmlns:a16="http://schemas.microsoft.com/office/drawing/2014/main" id="{0DE421A3-3C59-48FC-BC3B-007ADFBEB4FE}"/>
              </a:ext>
            </a:extLst>
          </p:cNvPr>
          <p:cNvSpPr>
            <a:spLocks noGrp="1"/>
          </p:cNvSpPr>
          <p:nvPr>
            <p:ph type="body" sz="quarter" idx="18" hasCustomPrompt="1"/>
          </p:nvPr>
        </p:nvSpPr>
        <p:spPr>
          <a:xfrm>
            <a:off x="8458200" y="5004756"/>
            <a:ext cx="2910342" cy="316800"/>
          </a:xfrm>
          <a:solidFill>
            <a:schemeClr val="tx1">
              <a:lumMod val="75000"/>
              <a:lumOff val="25000"/>
            </a:schemeClr>
          </a:solidFill>
        </p:spPr>
        <p:txBody>
          <a:bodyPr rIns="72000" rtlCol="0" anchor="ctr"/>
          <a:lstStyle>
            <a:lvl1pPr marL="0" indent="0" algn="r">
              <a:buNone/>
              <a:defRPr sz="1300">
                <a:solidFill>
                  <a:schemeClr val="bg1"/>
                </a:solidFill>
                <a:latin typeface="Meiryo UI" panose="020B0604030504040204" pitchFamily="50" charset="-128"/>
                <a:ea typeface="Meiryo UI" panose="020B0604030504040204" pitchFamily="50" charset="-128"/>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会社の </a:t>
            </a:r>
            <a:r>
              <a:rPr lang="en-US" altLang="ja-JP" noProof="0" dirty="0"/>
              <a:t>Web </a:t>
            </a:r>
            <a:r>
              <a:rPr lang="ja-JP" altLang="en-US" noProof="0" dirty="0"/>
              <a:t>サイト</a:t>
            </a:r>
          </a:p>
        </p:txBody>
      </p:sp>
      <p:sp>
        <p:nvSpPr>
          <p:cNvPr id="15" name="長方形 14">
            <a:extLst>
              <a:ext uri="{FF2B5EF4-FFF2-40B4-BE49-F238E27FC236}">
                <a16:creationId xmlns:a16="http://schemas.microsoft.com/office/drawing/2014/main" id="{9504A767-1C0B-484E-BF7D-CD42D30A52EE}"/>
              </a:ext>
            </a:extLst>
          </p:cNvPr>
          <p:cNvSpPr/>
          <p:nvPr/>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4" name="長方形 13">
            <a:extLst>
              <a:ext uri="{FF2B5EF4-FFF2-40B4-BE49-F238E27FC236}">
                <a16:creationId xmlns:a16="http://schemas.microsoft.com/office/drawing/2014/main" id="{7A13D8A8-6C3D-4527-959D-41C3213F7F02}"/>
              </a:ext>
            </a:extLst>
          </p:cNvPr>
          <p:cNvSpPr/>
          <p:nvPr/>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13" name="長方形 12">
            <a:extLst>
              <a:ext uri="{FF2B5EF4-FFF2-40B4-BE49-F238E27FC236}">
                <a16:creationId xmlns:a16="http://schemas.microsoft.com/office/drawing/2014/main" id="{EC0FBB1B-4F0E-4365-BF27-3150FC6C3B90}"/>
              </a:ext>
            </a:extLst>
          </p:cNvPr>
          <p:cNvSpPr/>
          <p:nvPr/>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8" name="長方形 7">
            <a:extLst>
              <a:ext uri="{FF2B5EF4-FFF2-40B4-BE49-F238E27FC236}">
                <a16:creationId xmlns:a16="http://schemas.microsoft.com/office/drawing/2014/main" id="{51DD44D8-4A8F-4693-B90A-166855B29D25}"/>
              </a:ext>
            </a:extLst>
          </p:cNvPr>
          <p:cNvSpPr/>
          <p:nvPr/>
        </p:nvSpPr>
        <p:spPr>
          <a:xfrm>
            <a:off x="8458200" y="2685912"/>
            <a:ext cx="3733800"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5" name="スライド番号プレースホルダー 4">
            <a:extLst>
              <a:ext uri="{FF2B5EF4-FFF2-40B4-BE49-F238E27FC236}">
                <a16:creationId xmlns:a16="http://schemas.microsoft.com/office/drawing/2014/main" id="{222FB6A7-1E80-487C-93E6-DCAA8751EF21}"/>
              </a:ext>
            </a:extLst>
          </p:cNvPr>
          <p:cNvSpPr>
            <a:spLocks noGrp="1"/>
          </p:cNvSpPr>
          <p:nvPr>
            <p:ph type="sldNum" sz="quarter" idx="20"/>
          </p:nvPr>
        </p:nvSpPr>
        <p:spPr/>
        <p:txBody>
          <a:bodyPr rtlCol="0"/>
          <a:lstStyle>
            <a:lvl1pPr>
              <a:defRPr>
                <a:latin typeface="Meiryo UI" panose="020B0604030504040204" pitchFamily="50" charset="-128"/>
                <a:ea typeface="Meiryo UI" panose="020B0604030504040204" pitchFamily="50" charset="-128"/>
              </a:defRPr>
            </a:lvl1pPr>
          </a:lstStyle>
          <a:p>
            <a:fld id="{A9824AB5-A326-43CD-913F-99245C83ED31}" type="slidenum">
              <a:rPr kumimoji="1" lang="ja-JP" altLang="en-US" smtClean="0"/>
              <a:t>‹#›</a:t>
            </a:fld>
            <a:endParaRPr kumimoji="1" lang="ja-JP" altLang="en-US"/>
          </a:p>
        </p:txBody>
      </p:sp>
    </p:spTree>
    <p:extLst>
      <p:ext uri="{BB962C8B-B14F-4D97-AF65-F5344CB8AC3E}">
        <p14:creationId xmlns:p14="http://schemas.microsoft.com/office/powerpoint/2010/main" val="5850952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lumMod val="75000"/>
                    <a:lumOff val="25000"/>
                  </a:schemeClr>
                </a:solidFill>
              </a:defRPr>
            </a:lvl1pPr>
          </a:lstStyle>
          <a:p>
            <a:pPr rtl="0"/>
            <a:r>
              <a:rPr lang="ja-JP" altLang="en-US" noProof="0" dirty="0"/>
              <a:t>クリックしてページのタイトルを編集する</a:t>
            </a:r>
          </a:p>
        </p:txBody>
      </p:sp>
      <p:sp>
        <p:nvSpPr>
          <p:cNvPr id="7" name="サブタイトル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rtlCol="0"/>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rtl="0"/>
            <a:r>
              <a:rPr lang="ja-JP" altLang="en-US" noProof="0" dirty="0"/>
              <a:t>サブタイトル</a:t>
            </a:r>
          </a:p>
        </p:txBody>
      </p:sp>
      <p:sp>
        <p:nvSpPr>
          <p:cNvPr id="3" name="コンテンツ プレースホルダー 2">
            <a:extLst>
              <a:ext uri="{FF2B5EF4-FFF2-40B4-BE49-F238E27FC236}">
                <a16:creationId xmlns:a16="http://schemas.microsoft.com/office/drawing/2014/main" id="{B1948E38-8FB0-4E51-A01C-C88794372E50}"/>
              </a:ext>
            </a:extLst>
          </p:cNvPr>
          <p:cNvSpPr>
            <a:spLocks noGrp="1"/>
          </p:cNvSpPr>
          <p:nvPr>
            <p:ph idx="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ja-JP" altLang="en-US" noProof="0"/>
              <a:t>マスター テキストの書式設定</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endParaRPr lang="ja-JP" altLang="en-US" noProof="0" dirty="0"/>
          </a:p>
        </p:txBody>
      </p:sp>
      <p:sp>
        <p:nvSpPr>
          <p:cNvPr id="4" name="フッター プレースホルダー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endParaRPr kumimoji="1" lang="ja-JP" altLang="en-US"/>
          </a:p>
        </p:txBody>
      </p:sp>
      <p:sp>
        <p:nvSpPr>
          <p:cNvPr id="5" name="スライド番号プレースホルダー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rtlCol="0"/>
          <a:lstStyle/>
          <a:p>
            <a:fld id="{A9824AB5-A326-43CD-913F-99245C83ED31}" type="slidenum">
              <a:rPr kumimoji="1" lang="ja-JP" altLang="en-US" smtClean="0"/>
              <a:t>‹#›</a:t>
            </a:fld>
            <a:endParaRPr kumimoji="1" lang="ja-JP" altLang="en-US"/>
          </a:p>
        </p:txBody>
      </p:sp>
    </p:spTree>
    <p:extLst>
      <p:ext uri="{BB962C8B-B14F-4D97-AF65-F5344CB8AC3E}">
        <p14:creationId xmlns:p14="http://schemas.microsoft.com/office/powerpoint/2010/main" val="6445819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長方形 27">
            <a:extLst>
              <a:ext uri="{FF2B5EF4-FFF2-40B4-BE49-F238E27FC236}">
                <a16:creationId xmlns:a16="http://schemas.microsoft.com/office/drawing/2014/main" id="{C825DB53-D610-4A40-AFDC-EBC47DB613CE}"/>
              </a:ext>
            </a:extLst>
          </p:cNvPr>
          <p:cNvSpPr/>
          <p:nvPr/>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31" name="フリーフォーム:図形 30">
            <a:extLst>
              <a:ext uri="{FF2B5EF4-FFF2-40B4-BE49-F238E27FC236}">
                <a16:creationId xmlns:a16="http://schemas.microsoft.com/office/drawing/2014/main" id="{C2B9A6A4-83D0-40B1-8B15-964C84BF0705}"/>
              </a:ext>
            </a:extLst>
          </p:cNvPr>
          <p:cNvSpPr/>
          <p:nvPr/>
        </p:nvSpPr>
        <p:spPr>
          <a:xfrm>
            <a:off x="0" y="6371351"/>
            <a:ext cx="11759998" cy="432000"/>
          </a:xfrm>
          <a:custGeom>
            <a:avLst/>
            <a:gdLst>
              <a:gd name="connsiteX0" fmla="*/ 0 w 9780102"/>
              <a:gd name="connsiteY0" fmla="*/ 0 h 432000"/>
              <a:gd name="connsiteX1" fmla="*/ 9780102 w 9780102"/>
              <a:gd name="connsiteY1" fmla="*/ 0 h 432000"/>
              <a:gd name="connsiteX2" fmla="*/ 9780102 w 9780102"/>
              <a:gd name="connsiteY2" fmla="*/ 432000 h 432000"/>
              <a:gd name="connsiteX3" fmla="*/ 0 w 9780102"/>
              <a:gd name="connsiteY3" fmla="*/ 432000 h 432000"/>
            </a:gdLst>
            <a:ahLst/>
            <a:cxnLst>
              <a:cxn ang="0">
                <a:pos x="connsiteX0" y="connsiteY0"/>
              </a:cxn>
              <a:cxn ang="0">
                <a:pos x="connsiteX1" y="connsiteY1"/>
              </a:cxn>
              <a:cxn ang="0">
                <a:pos x="connsiteX2" y="connsiteY2"/>
              </a:cxn>
              <a:cxn ang="0">
                <a:pos x="connsiteX3" y="connsiteY3"/>
              </a:cxn>
            </a:cxnLst>
            <a:rect l="l" t="t" r="r" b="b"/>
            <a:pathLst>
              <a:path w="9780102" h="432000">
                <a:moveTo>
                  <a:pt x="0" y="0"/>
                </a:moveTo>
                <a:lnTo>
                  <a:pt x="9780102" y="0"/>
                </a:lnTo>
                <a:lnTo>
                  <a:pt x="9780102" y="432000"/>
                </a:lnTo>
                <a:lnTo>
                  <a:pt x="0" y="4320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 name="タイトル プレースホルダー 1">
            <a:extLst>
              <a:ext uri="{FF2B5EF4-FFF2-40B4-BE49-F238E27FC236}">
                <a16:creationId xmlns:a16="http://schemas.microsoft.com/office/drawing/2014/main" id="{090F41A2-6535-4CA6-81E4-026A5B56D9D7}"/>
              </a:ext>
            </a:extLst>
          </p:cNvPr>
          <p:cNvSpPr>
            <a:spLocks noGrp="1"/>
          </p:cNvSpPr>
          <p:nvPr>
            <p:ph type="title"/>
          </p:nvPr>
        </p:nvSpPr>
        <p:spPr>
          <a:xfrm>
            <a:off x="431998" y="234750"/>
            <a:ext cx="11328000" cy="763540"/>
          </a:xfrm>
          <a:prstGeom prst="rect">
            <a:avLst/>
          </a:prstGeom>
        </p:spPr>
        <p:txBody>
          <a:bodyPr vert="horz" lIns="0" tIns="0" rIns="0" bIns="0" rtlCol="0" anchor="ctr">
            <a:noAutofit/>
          </a:bodyPr>
          <a:lstStyle/>
          <a:p>
            <a:pPr rtl="0"/>
            <a:r>
              <a:rPr lang="ja-JP" altLang="en-US" noProof="0" dirty="0"/>
              <a:t>クリックしてページのタイトルを編集する</a:t>
            </a:r>
          </a:p>
        </p:txBody>
      </p:sp>
      <p:sp>
        <p:nvSpPr>
          <p:cNvPr id="3" name="テキスト プレースホルダー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rtl="0"/>
            <a:r>
              <a:rPr lang="ja-JP" altLang="en-US" noProof="0" dirty="0"/>
              <a:t>マスター テキストのスタイルを編集する</a:t>
            </a:r>
          </a:p>
          <a:p>
            <a:pPr lvl="1" rtl="0"/>
            <a:r>
              <a:rPr lang="ja-JP" altLang="en-US" noProof="0" dirty="0"/>
              <a:t>第 </a:t>
            </a:r>
            <a:r>
              <a:rPr lang="en-US" altLang="ja-JP" noProof="0" dirty="0"/>
              <a:t>2 </a:t>
            </a:r>
            <a:r>
              <a:rPr lang="ja-JP" altLang="en-US" noProof="0" dirty="0"/>
              <a:t>レベル</a:t>
            </a:r>
          </a:p>
          <a:p>
            <a:pPr lvl="2" rtl="0"/>
            <a:r>
              <a:rPr lang="ja-JP" altLang="en-US" noProof="0" dirty="0"/>
              <a:t>第 </a:t>
            </a:r>
            <a:r>
              <a:rPr lang="en-US" altLang="ja-JP" noProof="0" dirty="0"/>
              <a:t>3 </a:t>
            </a:r>
            <a:r>
              <a:rPr lang="ja-JP" altLang="en-US" noProof="0" dirty="0"/>
              <a:t>レベル</a:t>
            </a:r>
          </a:p>
          <a:p>
            <a:pPr lvl="3" rtl="0"/>
            <a:r>
              <a:rPr lang="ja-JP" altLang="en-US" noProof="0" dirty="0"/>
              <a:t>第 </a:t>
            </a:r>
            <a:r>
              <a:rPr lang="en-US" altLang="ja-JP" noProof="0" dirty="0"/>
              <a:t>4 </a:t>
            </a:r>
            <a:r>
              <a:rPr lang="ja-JP" altLang="en-US" noProof="0" dirty="0"/>
              <a:t>レベル</a:t>
            </a:r>
          </a:p>
          <a:p>
            <a:pPr lvl="4" rtl="0"/>
            <a:r>
              <a:rPr lang="ja-JP" altLang="en-US" noProof="0" dirty="0"/>
              <a:t>第 </a:t>
            </a:r>
            <a:r>
              <a:rPr lang="en-US" altLang="ja-JP" noProof="0" dirty="0"/>
              <a:t>5 </a:t>
            </a:r>
            <a:r>
              <a:rPr lang="ja-JP" altLang="en-US" noProof="0" dirty="0"/>
              <a:t>レベル</a:t>
            </a:r>
          </a:p>
        </p:txBody>
      </p:sp>
      <p:sp>
        <p:nvSpPr>
          <p:cNvPr id="5" name="フッター プレースホルダー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439820"/>
            <a:ext cx="5664000" cy="295062"/>
          </a:xfrm>
          <a:prstGeom prst="rect">
            <a:avLst/>
          </a:prstGeom>
          <a:noFill/>
        </p:spPr>
        <p:txBody>
          <a:bodyPr vert="horz" lIns="0" tIns="0" rIns="0" bIns="0" rtlCol="0" anchor="ctr"/>
          <a:lstStyle>
            <a:lvl1pPr algn="l">
              <a:defRPr sz="1200">
                <a:solidFill>
                  <a:schemeClr val="tx1">
                    <a:lumMod val="75000"/>
                    <a:lumOff val="25000"/>
                  </a:schemeClr>
                </a:solidFill>
                <a:latin typeface="Meiryo UI" panose="020B0604030504040204" pitchFamily="50" charset="-128"/>
                <a:ea typeface="Meiryo UI" panose="020B0604030504040204" pitchFamily="50" charset="-128"/>
              </a:defRPr>
            </a:lvl1pPr>
          </a:lstStyle>
          <a:p>
            <a:endParaRPr kumimoji="1" lang="ja-JP" altLang="en-US"/>
          </a:p>
        </p:txBody>
      </p:sp>
      <p:sp>
        <p:nvSpPr>
          <p:cNvPr id="6" name="スライド番号プレースホルダー 5">
            <a:extLst>
              <a:ext uri="{FF2B5EF4-FFF2-40B4-BE49-F238E27FC236}">
                <a16:creationId xmlns:a16="http://schemas.microsoft.com/office/drawing/2014/main" id="{5ECA3099-A94F-4C3E-BC29-780EDD38F722}"/>
              </a:ext>
            </a:extLst>
          </p:cNvPr>
          <p:cNvSpPr>
            <a:spLocks noGrp="1"/>
          </p:cNvSpPr>
          <p:nvPr>
            <p:ph type="sldNum" sz="quarter" idx="4"/>
          </p:nvPr>
        </p:nvSpPr>
        <p:spPr>
          <a:xfrm>
            <a:off x="11760000" y="6371351"/>
            <a:ext cx="432000" cy="432000"/>
          </a:xfrm>
          <a:prstGeom prst="rect">
            <a:avLst/>
          </a:prstGeom>
          <a:solidFill>
            <a:schemeClr val="tx1">
              <a:lumMod val="75000"/>
              <a:lumOff val="25000"/>
            </a:schemeClr>
          </a:solidFill>
        </p:spPr>
        <p:txBody>
          <a:bodyPr vert="horz" lIns="0" tIns="0" rIns="0" bIns="0" rtlCol="0" anchor="ctr"/>
          <a:lstStyle>
            <a:lvl1pPr algn="ctr">
              <a:defRPr sz="1200">
                <a:solidFill>
                  <a:schemeClr val="bg1"/>
                </a:solidFill>
                <a:latin typeface="Meiryo UI" panose="020B0604030504040204" pitchFamily="50" charset="-128"/>
                <a:ea typeface="Meiryo UI" panose="020B0604030504040204" pitchFamily="50" charset="-128"/>
              </a:defRPr>
            </a:lvl1pPr>
          </a:lstStyle>
          <a:p>
            <a:fld id="{A9824AB5-A326-43CD-913F-99245C83ED31}" type="slidenum">
              <a:rPr kumimoji="1" lang="ja-JP" altLang="en-US" smtClean="0"/>
              <a:t>‹#›</a:t>
            </a:fld>
            <a:endParaRPr kumimoji="1" lang="ja-JP" altLang="en-US" dirty="0"/>
          </a:p>
        </p:txBody>
      </p:sp>
      <p:sp>
        <p:nvSpPr>
          <p:cNvPr id="9" name="長方形 8">
            <a:extLst>
              <a:ext uri="{FF2B5EF4-FFF2-40B4-BE49-F238E27FC236}">
                <a16:creationId xmlns:a16="http://schemas.microsoft.com/office/drawing/2014/main" id="{4BC39664-EB8B-4A32-915A-D4308F792772}"/>
              </a:ext>
            </a:extLst>
          </p:cNvPr>
          <p:cNvSpPr/>
          <p:nvPr userDrawn="1"/>
        </p:nvSpPr>
        <p:spPr>
          <a:xfrm>
            <a:off x="-1" y="6794961"/>
            <a:ext cx="11759997" cy="6846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sp>
        <p:nvSpPr>
          <p:cNvPr id="29" name="長方形 28">
            <a:extLst>
              <a:ext uri="{FF2B5EF4-FFF2-40B4-BE49-F238E27FC236}">
                <a16:creationId xmlns:a16="http://schemas.microsoft.com/office/drawing/2014/main" id="{9B49670D-8F18-44A8-B217-67B412095C0D}"/>
              </a:ext>
            </a:extLst>
          </p:cNvPr>
          <p:cNvSpPr/>
          <p:nvPr/>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noProof="0" dirty="0">
              <a:latin typeface="Meiryo UI" panose="020B0604030504040204" pitchFamily="50" charset="-128"/>
              <a:ea typeface="Meiryo UI" panose="020B0604030504040204" pitchFamily="50" charset="-128"/>
            </a:endParaRPr>
          </a:p>
        </p:txBody>
      </p:sp>
      <p:cxnSp>
        <p:nvCxnSpPr>
          <p:cNvPr id="18" name="直線​​コネクタ(S) 17">
            <a:extLst>
              <a:ext uri="{FF2B5EF4-FFF2-40B4-BE49-F238E27FC236}">
                <a16:creationId xmlns:a16="http://schemas.microsoft.com/office/drawing/2014/main" id="{030FA059-EC32-4FFF-9673-48849B2FA43A}"/>
              </a:ext>
            </a:extLst>
          </p:cNvPr>
          <p:cNvCxnSpPr>
            <a:cxnSpLocks/>
          </p:cNvCxnSpPr>
          <p:nvPr/>
        </p:nvCxnSpPr>
        <p:spPr>
          <a:xfrm flipH="1">
            <a:off x="1" y="6371351"/>
            <a:ext cx="1219199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01495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hdr="0" ftr="0" dt="0"/>
  <p:txStyles>
    <p:titleStyle>
      <a:lvl1pPr algn="l" defTabSz="914400" rtl="0" eaLnBrk="1" latinLnBrk="0" hangingPunct="1">
        <a:lnSpc>
          <a:spcPct val="90000"/>
        </a:lnSpc>
        <a:spcBef>
          <a:spcPct val="0"/>
        </a:spcBef>
        <a:buNone/>
        <a:defRPr kumimoji="1" sz="3600" b="1" kern="1200" spc="-150">
          <a:solidFill>
            <a:schemeClr val="tx1">
              <a:lumMod val="75000"/>
              <a:lumOff val="25000"/>
            </a:schemeClr>
          </a:solidFill>
          <a:latin typeface="Meiryo UI" panose="020B0604030504040204" pitchFamily="50" charset="-128"/>
          <a:ea typeface="Meiryo UI" panose="020B0604030504040204" pitchFamily="50" charset="-128"/>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kumimoji="1" sz="3200" kern="1200">
          <a:solidFill>
            <a:schemeClr val="tx1">
              <a:lumMod val="75000"/>
              <a:lumOff val="25000"/>
            </a:schemeClr>
          </a:solidFill>
          <a:latin typeface="Meiryo UI" panose="020B0604030504040204" pitchFamily="50" charset="-128"/>
          <a:ea typeface="Meiryo UI" panose="020B0604030504040204" pitchFamily="50" charset="-128"/>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kumimoji="1" sz="2800" kern="1200">
          <a:solidFill>
            <a:schemeClr val="tx1">
              <a:lumMod val="75000"/>
              <a:lumOff val="25000"/>
            </a:schemeClr>
          </a:solidFill>
          <a:latin typeface="Meiryo UI" panose="020B0604030504040204" pitchFamily="50" charset="-128"/>
          <a:ea typeface="Meiryo UI" panose="020B0604030504040204" pitchFamily="50" charset="-128"/>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kumimoji="1" sz="2400" kern="1200">
          <a:solidFill>
            <a:schemeClr val="tx1">
              <a:lumMod val="75000"/>
              <a:lumOff val="25000"/>
            </a:schemeClr>
          </a:solidFill>
          <a:latin typeface="Meiryo UI" panose="020B0604030504040204" pitchFamily="50" charset="-128"/>
          <a:ea typeface="Meiryo UI" panose="020B0604030504040204" pitchFamily="50" charset="-128"/>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kumimoji="1" sz="2400" kern="1200">
          <a:solidFill>
            <a:schemeClr val="tx1">
              <a:lumMod val="75000"/>
              <a:lumOff val="25000"/>
            </a:schemeClr>
          </a:solidFill>
          <a:latin typeface="Meiryo UI" panose="020B0604030504040204" pitchFamily="50" charset="-128"/>
          <a:ea typeface="Meiryo UI" panose="020B0604030504040204" pitchFamily="50" charset="-128"/>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kumimoji="1" sz="2400" kern="1200">
          <a:solidFill>
            <a:schemeClr val="tx1">
              <a:lumMod val="75000"/>
              <a:lumOff val="25000"/>
            </a:schemeClr>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hyperlink" Target="https://www.zenrosai.coop/stories/bousaicarta.html" TargetMode="Externa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hyperlink" Target="https://www.nagoya-frontier.city.nagoya.jp/case/issue/117/"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hyperlink" Target="https://www.zenrosai.coop/stories/bousaicarta.html"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0" name="Title 2">
            <a:extLst>
              <a:ext uri="{FF2B5EF4-FFF2-40B4-BE49-F238E27FC236}">
                <a16:creationId xmlns:a16="http://schemas.microsoft.com/office/drawing/2014/main" id="{402FF975-CCE8-2E56-10C7-9FC459687EBB}"/>
              </a:ext>
            </a:extLst>
          </p:cNvPr>
          <p:cNvSpPr>
            <a:spLocks noGrp="1"/>
          </p:cNvSpPr>
          <p:nvPr>
            <p:ph type="ctrTitle"/>
          </p:nvPr>
        </p:nvSpPr>
        <p:spPr>
          <a:xfrm>
            <a:off x="286029" y="2499933"/>
            <a:ext cx="11610137" cy="1946564"/>
          </a:xfrm>
        </p:spPr>
        <p:txBody>
          <a:bodyPr/>
          <a:lstStyle/>
          <a:p>
            <a:pPr algn="ctr"/>
            <a:r>
              <a:rPr lang="ja-JP" altLang="en-US" sz="5400" dirty="0">
                <a:latin typeface="+mn-ea"/>
                <a:ea typeface="+mn-ea"/>
              </a:rPr>
              <a:t>防災かるたアプリを活用した</a:t>
            </a:r>
            <a:br>
              <a:rPr lang="en-US" altLang="ja-JP" sz="5400" dirty="0">
                <a:latin typeface="+mn-ea"/>
                <a:ea typeface="+mn-ea"/>
              </a:rPr>
            </a:br>
            <a:r>
              <a:rPr lang="ja-JP" altLang="en-US" sz="5400" dirty="0">
                <a:latin typeface="+mn-ea"/>
                <a:ea typeface="+mn-ea"/>
              </a:rPr>
              <a:t>子供の防災意識改善に関する取り組み</a:t>
            </a:r>
            <a:endParaRPr lang="en-US" sz="5400" dirty="0">
              <a:latin typeface="+mn-ea"/>
              <a:ea typeface="+mn-ea"/>
            </a:endParaRPr>
          </a:p>
        </p:txBody>
      </p:sp>
      <p:sp>
        <p:nvSpPr>
          <p:cNvPr id="12" name="Subtitle 3">
            <a:extLst>
              <a:ext uri="{FF2B5EF4-FFF2-40B4-BE49-F238E27FC236}">
                <a16:creationId xmlns:a16="http://schemas.microsoft.com/office/drawing/2014/main" id="{40E05EEA-7030-4F20-437E-EFFC0AA8C17F}"/>
              </a:ext>
            </a:extLst>
          </p:cNvPr>
          <p:cNvSpPr>
            <a:spLocks noGrp="1"/>
          </p:cNvSpPr>
          <p:nvPr>
            <p:ph type="subTitle" idx="1"/>
          </p:nvPr>
        </p:nvSpPr>
        <p:spPr>
          <a:xfrm>
            <a:off x="1" y="5442165"/>
            <a:ext cx="12192000" cy="868988"/>
          </a:xfrm>
          <a:solidFill>
            <a:schemeClr val="accent2">
              <a:lumMod val="50000"/>
              <a:alpha val="80000"/>
            </a:schemeClr>
          </a:solidFill>
        </p:spPr>
        <p:txBody>
          <a:bodyPr/>
          <a:lstStyle/>
          <a:p>
            <a:r>
              <a:rPr lang="ja-JP" altLang="en-US" sz="1800" dirty="0"/>
              <a:t>向 直人</a:t>
            </a:r>
            <a:endParaRPr lang="en-US" altLang="ja-JP" sz="1800" dirty="0"/>
          </a:p>
          <a:p>
            <a:r>
              <a:rPr lang="en-US" altLang="ja-JP" sz="1800" dirty="0"/>
              <a:t>Code for Nagoya / </a:t>
            </a:r>
            <a:r>
              <a:rPr lang="ja-JP" altLang="en-US" sz="1800" dirty="0"/>
              <a:t>椙山女学園大学</a:t>
            </a:r>
            <a:endParaRPr lang="en-US" sz="1800" dirty="0"/>
          </a:p>
        </p:txBody>
      </p:sp>
      <p:pic>
        <p:nvPicPr>
          <p:cNvPr id="4" name="図 3" descr="デスクの上のパソコンとノート&#10;&#10;低い精度で自動的に生成された説明">
            <a:extLst>
              <a:ext uri="{FF2B5EF4-FFF2-40B4-BE49-F238E27FC236}">
                <a16:creationId xmlns:a16="http://schemas.microsoft.com/office/drawing/2014/main" id="{C95ABA90-62D9-886D-8965-2D8B305BB80A}"/>
              </a:ext>
            </a:extLst>
          </p:cNvPr>
          <p:cNvPicPr>
            <a:picLocks noChangeAspect="1"/>
          </p:cNvPicPr>
          <p:nvPr/>
        </p:nvPicPr>
        <p:blipFill rotWithShape="1">
          <a:blip r:embed="rId3">
            <a:extLst>
              <a:ext uri="{28A0092B-C50C-407E-A947-70E740481C1C}">
                <a14:useLocalDpi xmlns:a14="http://schemas.microsoft.com/office/drawing/2010/main" val="0"/>
              </a:ext>
            </a:extLst>
          </a:blip>
          <a:srcRect t="45638" b="42389"/>
          <a:stretch/>
        </p:blipFill>
        <p:spPr>
          <a:xfrm>
            <a:off x="1" y="0"/>
            <a:ext cx="12191999" cy="1946564"/>
          </a:xfrm>
          <a:prstGeom prst="rect">
            <a:avLst/>
          </a:prstGeom>
        </p:spPr>
      </p:pic>
    </p:spTree>
    <p:extLst>
      <p:ext uri="{BB962C8B-B14F-4D97-AF65-F5344CB8AC3E}">
        <p14:creationId xmlns:p14="http://schemas.microsoft.com/office/powerpoint/2010/main" val="453546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D9024BC-6EE7-6F2F-967F-D644B4539984}"/>
              </a:ext>
            </a:extLst>
          </p:cNvPr>
          <p:cNvSpPr>
            <a:spLocks noGrp="1"/>
          </p:cNvSpPr>
          <p:nvPr>
            <p:ph type="title"/>
          </p:nvPr>
        </p:nvSpPr>
        <p:spPr/>
        <p:txBody>
          <a:bodyPr/>
          <a:lstStyle/>
          <a:p>
            <a:r>
              <a:rPr kumimoji="1" lang="ja-JP" altLang="en-US" dirty="0"/>
              <a:t>まとめ</a:t>
            </a:r>
          </a:p>
        </p:txBody>
      </p:sp>
      <p:sp>
        <p:nvSpPr>
          <p:cNvPr id="4" name="スライド番号プレースホルダー 3">
            <a:extLst>
              <a:ext uri="{FF2B5EF4-FFF2-40B4-BE49-F238E27FC236}">
                <a16:creationId xmlns:a16="http://schemas.microsoft.com/office/drawing/2014/main" id="{47657E6B-296D-893F-727C-8DD1C70D90C3}"/>
              </a:ext>
            </a:extLst>
          </p:cNvPr>
          <p:cNvSpPr>
            <a:spLocks noGrp="1"/>
          </p:cNvSpPr>
          <p:nvPr>
            <p:ph type="sldNum" sz="quarter" idx="33"/>
          </p:nvPr>
        </p:nvSpPr>
        <p:spPr/>
        <p:txBody>
          <a:bodyPr/>
          <a:lstStyle/>
          <a:p>
            <a:fld id="{A9824AB5-A326-43CD-913F-99245C83ED31}" type="slidenum">
              <a:rPr kumimoji="1" lang="ja-JP" altLang="en-US" smtClean="0"/>
              <a:t>10</a:t>
            </a:fld>
            <a:endParaRPr kumimoji="1" lang="ja-JP" altLang="en-US"/>
          </a:p>
        </p:txBody>
      </p:sp>
      <p:sp>
        <p:nvSpPr>
          <p:cNvPr id="5" name="テキスト ボックス 4">
            <a:extLst>
              <a:ext uri="{FF2B5EF4-FFF2-40B4-BE49-F238E27FC236}">
                <a16:creationId xmlns:a16="http://schemas.microsoft.com/office/drawing/2014/main" id="{0759AA48-52A6-4D69-68AE-F5170D69070B}"/>
              </a:ext>
            </a:extLst>
          </p:cNvPr>
          <p:cNvSpPr txBox="1"/>
          <p:nvPr/>
        </p:nvSpPr>
        <p:spPr>
          <a:xfrm>
            <a:off x="816908" y="1149523"/>
            <a:ext cx="10657915" cy="223715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ja-JP" altLang="en-US" sz="2400" dirty="0"/>
              <a:t>「防災</a:t>
            </a:r>
            <a:r>
              <a:rPr kumimoji="1" lang="en-US" altLang="ja-JP" sz="2400" dirty="0"/>
              <a:t>×</a:t>
            </a:r>
            <a:r>
              <a:rPr kumimoji="1" lang="ja-JP" altLang="en-US" sz="2400" dirty="0"/>
              <a:t>遊び</a:t>
            </a:r>
            <a:r>
              <a:rPr kumimoji="1" lang="en-US" altLang="ja-JP" sz="2400" dirty="0"/>
              <a:t>×</a:t>
            </a:r>
            <a:r>
              <a:rPr kumimoji="1" lang="ja-JP" altLang="en-US" sz="2400" dirty="0"/>
              <a:t>子ども」をテーマに防災かるたアプリを開発</a:t>
            </a:r>
            <a:endParaRPr kumimoji="1" lang="en-US" altLang="ja-JP" sz="2400" dirty="0"/>
          </a:p>
          <a:p>
            <a:pPr marL="285750" indent="-285750">
              <a:lnSpc>
                <a:spcPct val="150000"/>
              </a:lnSpc>
              <a:buFont typeface="Arial" panose="020B0604020202020204" pitchFamily="34" charset="0"/>
              <a:buChar char="•"/>
            </a:pPr>
            <a:r>
              <a:rPr kumimoji="1" lang="ja-JP" altLang="en-US" sz="2400" dirty="0"/>
              <a:t>イベントで防災かるたアプリの体験会</a:t>
            </a:r>
            <a:endParaRPr kumimoji="1" lang="en-US" altLang="ja-JP" sz="2400" dirty="0"/>
          </a:p>
          <a:p>
            <a:pPr marL="285750" indent="-285750">
              <a:lnSpc>
                <a:spcPct val="150000"/>
              </a:lnSpc>
              <a:buFont typeface="Arial" panose="020B0604020202020204" pitchFamily="34" charset="0"/>
              <a:buChar char="•"/>
            </a:pPr>
            <a:r>
              <a:rPr kumimoji="1" lang="ja-JP" altLang="en-US" sz="2400" dirty="0"/>
              <a:t>アプリの体験後にはオリジナルの防災かるたを手作り</a:t>
            </a:r>
            <a:endParaRPr kumimoji="1" lang="en-US" altLang="ja-JP" sz="2400" dirty="0"/>
          </a:p>
          <a:p>
            <a:pPr marL="285750" indent="-285750">
              <a:lnSpc>
                <a:spcPct val="150000"/>
              </a:lnSpc>
              <a:buFont typeface="Arial" panose="020B0604020202020204" pitchFamily="34" charset="0"/>
              <a:buChar char="•"/>
            </a:pPr>
            <a:r>
              <a:rPr kumimoji="1" lang="ja-JP" altLang="en-US" sz="2400" dirty="0"/>
              <a:t>子どもたちの防災意識の向上に貢献</a:t>
            </a:r>
            <a:endParaRPr kumimoji="1" lang="en-US" altLang="ja-JP" sz="2400" dirty="0"/>
          </a:p>
        </p:txBody>
      </p:sp>
      <p:sp>
        <p:nvSpPr>
          <p:cNvPr id="6" name="四角形: 角を丸くする 5">
            <a:extLst>
              <a:ext uri="{FF2B5EF4-FFF2-40B4-BE49-F238E27FC236}">
                <a16:creationId xmlns:a16="http://schemas.microsoft.com/office/drawing/2014/main" id="{46B81FDD-B207-652D-6DF7-06A3DBA63A31}"/>
              </a:ext>
            </a:extLst>
          </p:cNvPr>
          <p:cNvSpPr/>
          <p:nvPr/>
        </p:nvSpPr>
        <p:spPr>
          <a:xfrm>
            <a:off x="717177" y="3779330"/>
            <a:ext cx="10659035" cy="2537654"/>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2872527F-6ECF-29FD-9CC4-9623077AA9AB}"/>
              </a:ext>
            </a:extLst>
          </p:cNvPr>
          <p:cNvSpPr txBox="1"/>
          <p:nvPr/>
        </p:nvSpPr>
        <p:spPr>
          <a:xfrm>
            <a:off x="1298649" y="3930928"/>
            <a:ext cx="9496089" cy="2234458"/>
          </a:xfrm>
          <a:prstGeom prst="rect">
            <a:avLst/>
          </a:prstGeom>
          <a:noFill/>
        </p:spPr>
        <p:txBody>
          <a:bodyPr wrap="square" rtlCol="0">
            <a:spAutoFit/>
          </a:bodyPr>
          <a:lstStyle/>
          <a:p>
            <a:pPr>
              <a:lnSpc>
                <a:spcPct val="150000"/>
              </a:lnSpc>
            </a:pPr>
            <a:r>
              <a:rPr kumimoji="1" lang="ja-JP" altLang="en-US" sz="2400" dirty="0"/>
              <a:t>元日に発生した能登半島地震では，東日本大地震の経験を活かして，支援物資の輸送など迅速な対応が行われています．</a:t>
            </a:r>
            <a:endParaRPr kumimoji="1" lang="en-US" altLang="ja-JP" sz="2400" dirty="0"/>
          </a:p>
          <a:p>
            <a:pPr>
              <a:lnSpc>
                <a:spcPct val="150000"/>
              </a:lnSpc>
            </a:pPr>
            <a:r>
              <a:rPr kumimoji="1" lang="ja-JP" altLang="en-US" sz="2400" dirty="0"/>
              <a:t>我々のアプリが，将来の災害に対する準備や心構えを促すことに繋がると良いなと思っています．</a:t>
            </a:r>
          </a:p>
        </p:txBody>
      </p:sp>
    </p:spTree>
    <p:extLst>
      <p:ext uri="{BB962C8B-B14F-4D97-AF65-F5344CB8AC3E}">
        <p14:creationId xmlns:p14="http://schemas.microsoft.com/office/powerpoint/2010/main" val="976010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D0443E-60C7-5235-9EAF-338D59E751EC}"/>
            </a:ext>
          </a:extLst>
        </p:cNvPr>
        <p:cNvGrpSpPr/>
        <p:nvPr/>
      </p:nvGrpSpPr>
      <p:grpSpPr>
        <a:xfrm>
          <a:off x="0" y="0"/>
          <a:ext cx="0" cy="0"/>
          <a:chOff x="0" y="0"/>
          <a:chExt cx="0" cy="0"/>
        </a:xfrm>
      </p:grpSpPr>
      <p:sp>
        <p:nvSpPr>
          <p:cNvPr id="5" name="タイトル 4">
            <a:extLst>
              <a:ext uri="{FF2B5EF4-FFF2-40B4-BE49-F238E27FC236}">
                <a16:creationId xmlns:a16="http://schemas.microsoft.com/office/drawing/2014/main" id="{E808D2E8-3D6E-897B-D3F2-9E68A60301F3}"/>
              </a:ext>
            </a:extLst>
          </p:cNvPr>
          <p:cNvSpPr>
            <a:spLocks noGrp="1"/>
          </p:cNvSpPr>
          <p:nvPr>
            <p:ph type="title"/>
          </p:nvPr>
        </p:nvSpPr>
        <p:spPr/>
        <p:txBody>
          <a:bodyPr/>
          <a:lstStyle/>
          <a:p>
            <a:r>
              <a:rPr lang="ja-JP" altLang="en-US" dirty="0">
                <a:latin typeface="+mj-ea"/>
                <a:ea typeface="+mj-ea"/>
              </a:rPr>
              <a:t>応募概要</a:t>
            </a:r>
          </a:p>
        </p:txBody>
      </p:sp>
      <p:sp>
        <p:nvSpPr>
          <p:cNvPr id="10" name="スライド番号プレースホルダー 9">
            <a:extLst>
              <a:ext uri="{FF2B5EF4-FFF2-40B4-BE49-F238E27FC236}">
                <a16:creationId xmlns:a16="http://schemas.microsoft.com/office/drawing/2014/main" id="{05D6FCFF-F2CD-3352-7A5D-8F9C73729740}"/>
              </a:ext>
            </a:extLst>
          </p:cNvPr>
          <p:cNvSpPr>
            <a:spLocks noGrp="1"/>
          </p:cNvSpPr>
          <p:nvPr>
            <p:ph type="sldNum" sz="quarter" idx="33"/>
          </p:nvPr>
        </p:nvSpPr>
        <p:spPr/>
        <p:txBody>
          <a:bodyPr/>
          <a:lstStyle/>
          <a:p>
            <a:fld id="{A9824AB5-A326-43CD-913F-99245C83ED31}" type="slidenum">
              <a:rPr kumimoji="1" lang="ja-JP" altLang="en-US" smtClean="0"/>
              <a:t>2</a:t>
            </a:fld>
            <a:endParaRPr kumimoji="1" lang="ja-JP" altLang="en-US"/>
          </a:p>
        </p:txBody>
      </p:sp>
      <p:sp>
        <p:nvSpPr>
          <p:cNvPr id="11" name="テキスト ボックス 10">
            <a:extLst>
              <a:ext uri="{FF2B5EF4-FFF2-40B4-BE49-F238E27FC236}">
                <a16:creationId xmlns:a16="http://schemas.microsoft.com/office/drawing/2014/main" id="{BBB43E89-3EF9-7D88-02CE-B328F0858209}"/>
              </a:ext>
            </a:extLst>
          </p:cNvPr>
          <p:cNvSpPr txBox="1"/>
          <p:nvPr/>
        </p:nvSpPr>
        <p:spPr>
          <a:xfrm>
            <a:off x="664957" y="1142769"/>
            <a:ext cx="10049436" cy="3869329"/>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kumimoji="1" lang="ja-JP" altLang="en-US" sz="2800" dirty="0">
                <a:latin typeface="+mn-ea"/>
              </a:rPr>
              <a:t>代表者氏名</a:t>
            </a:r>
            <a:r>
              <a:rPr kumimoji="1" lang="en-US" altLang="ja-JP" sz="2800" dirty="0">
                <a:latin typeface="+mn-ea"/>
              </a:rPr>
              <a:t>: </a:t>
            </a:r>
            <a:r>
              <a:rPr kumimoji="1" lang="ja-JP" altLang="en-US" sz="2800" dirty="0">
                <a:latin typeface="+mn-ea"/>
              </a:rPr>
              <a:t>向直人（むかい なおと）</a:t>
            </a:r>
          </a:p>
          <a:p>
            <a:pPr marL="457200" indent="-457200">
              <a:lnSpc>
                <a:spcPct val="150000"/>
              </a:lnSpc>
              <a:buFont typeface="Arial" panose="020B0604020202020204" pitchFamily="34" charset="0"/>
              <a:buChar char="•"/>
            </a:pPr>
            <a:r>
              <a:rPr kumimoji="1" lang="ja-JP" altLang="en-US" sz="2800" dirty="0">
                <a:latin typeface="+mn-ea"/>
              </a:rPr>
              <a:t>代表者所属</a:t>
            </a:r>
            <a:r>
              <a:rPr kumimoji="1" lang="en-US" altLang="ja-JP" sz="2800" dirty="0">
                <a:latin typeface="+mn-ea"/>
              </a:rPr>
              <a:t>: </a:t>
            </a:r>
            <a:r>
              <a:rPr kumimoji="1" lang="ja-JP" altLang="en-US" sz="2800" dirty="0">
                <a:latin typeface="+mn-ea"/>
              </a:rPr>
              <a:t>椙山女学園大学，</a:t>
            </a:r>
            <a:r>
              <a:rPr kumimoji="1" lang="en-US" altLang="ja-JP" sz="2800" dirty="0">
                <a:latin typeface="+mn-ea"/>
              </a:rPr>
              <a:t>Code for Nagoya</a:t>
            </a:r>
          </a:p>
          <a:p>
            <a:pPr marL="457200" indent="-457200">
              <a:lnSpc>
                <a:spcPct val="150000"/>
              </a:lnSpc>
              <a:buFont typeface="Arial" panose="020B0604020202020204" pitchFamily="34" charset="0"/>
              <a:buChar char="•"/>
            </a:pPr>
            <a:r>
              <a:rPr kumimoji="1" lang="ja-JP" altLang="en-US" sz="2800" dirty="0">
                <a:latin typeface="+mn-ea"/>
              </a:rPr>
              <a:t>作品タイプ</a:t>
            </a:r>
            <a:r>
              <a:rPr kumimoji="1" lang="en-US" altLang="ja-JP" sz="2800" dirty="0">
                <a:latin typeface="+mn-ea"/>
              </a:rPr>
              <a:t>: </a:t>
            </a:r>
            <a:r>
              <a:rPr kumimoji="1" lang="ja-JP" altLang="en-US" sz="2800" dirty="0">
                <a:latin typeface="+mn-ea"/>
              </a:rPr>
              <a:t>アクティビティ</a:t>
            </a:r>
          </a:p>
          <a:p>
            <a:pPr marL="457200" indent="-457200">
              <a:lnSpc>
                <a:spcPct val="150000"/>
              </a:lnSpc>
              <a:buFont typeface="Arial" panose="020B0604020202020204" pitchFamily="34" charset="0"/>
              <a:buChar char="•"/>
            </a:pPr>
            <a:r>
              <a:rPr kumimoji="1" lang="ja-JP" altLang="en-US" sz="2800" dirty="0">
                <a:latin typeface="+mn-ea"/>
              </a:rPr>
              <a:t>作品テーマ</a:t>
            </a:r>
            <a:r>
              <a:rPr kumimoji="1" lang="en-US" altLang="ja-JP" sz="2800" dirty="0">
                <a:latin typeface="+mn-ea"/>
              </a:rPr>
              <a:t>: </a:t>
            </a:r>
            <a:r>
              <a:rPr kumimoji="1" lang="ja-JP" altLang="en-US" sz="2800" dirty="0">
                <a:latin typeface="+mn-ea"/>
              </a:rPr>
              <a:t>防犯・防災</a:t>
            </a:r>
          </a:p>
          <a:p>
            <a:pPr marL="457200" indent="-457200">
              <a:lnSpc>
                <a:spcPct val="150000"/>
              </a:lnSpc>
              <a:buFont typeface="Arial" panose="020B0604020202020204" pitchFamily="34" charset="0"/>
              <a:buChar char="•"/>
            </a:pPr>
            <a:r>
              <a:rPr kumimoji="1" lang="ja-JP" altLang="en-US" sz="2800" dirty="0">
                <a:latin typeface="+mn-ea"/>
              </a:rPr>
              <a:t>データセット</a:t>
            </a:r>
            <a:r>
              <a:rPr kumimoji="1" lang="en-US" altLang="ja-JP" sz="2800" dirty="0">
                <a:latin typeface="+mn-ea"/>
              </a:rPr>
              <a:t>:</a:t>
            </a:r>
          </a:p>
          <a:p>
            <a:pPr marL="914400" lvl="1" indent="-457200">
              <a:lnSpc>
                <a:spcPct val="150000"/>
              </a:lnSpc>
              <a:buFont typeface="Arial" panose="020B0604020202020204" pitchFamily="34" charset="0"/>
              <a:buChar char="•"/>
            </a:pPr>
            <a:r>
              <a:rPr kumimoji="1" lang="ja-JP" altLang="en-US" sz="2800" dirty="0">
                <a:latin typeface="+mn-ea"/>
              </a:rPr>
              <a:t> </a:t>
            </a:r>
            <a:r>
              <a:rPr kumimoji="1" lang="ja-JP" altLang="en-US" sz="2800" dirty="0">
                <a:latin typeface="+mn-ea"/>
                <a:hlinkClick r:id="rId2"/>
              </a:rPr>
              <a:t>こくみん共済・防災かるた</a:t>
            </a:r>
            <a:endParaRPr kumimoji="1" lang="en-US" altLang="ja-JP" sz="2800" dirty="0">
              <a:latin typeface="+mn-ea"/>
            </a:endParaRPr>
          </a:p>
        </p:txBody>
      </p:sp>
    </p:spTree>
    <p:extLst>
      <p:ext uri="{BB962C8B-B14F-4D97-AF65-F5344CB8AC3E}">
        <p14:creationId xmlns:p14="http://schemas.microsoft.com/office/powerpoint/2010/main" val="3937011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8582BEC-E5EF-8AAD-52F6-883AF7830F1D}"/>
              </a:ext>
            </a:extLst>
          </p:cNvPr>
          <p:cNvSpPr>
            <a:spLocks noGrp="1"/>
          </p:cNvSpPr>
          <p:nvPr>
            <p:ph type="title"/>
          </p:nvPr>
        </p:nvSpPr>
        <p:spPr/>
        <p:txBody>
          <a:bodyPr/>
          <a:lstStyle/>
          <a:p>
            <a:r>
              <a:rPr lang="ja-JP" altLang="en-US" dirty="0"/>
              <a:t>防災</a:t>
            </a:r>
            <a:r>
              <a:rPr lang="en-US" altLang="ja-JP" dirty="0"/>
              <a:t>×</a:t>
            </a:r>
            <a:r>
              <a:rPr lang="ja-JP" altLang="en-US" dirty="0"/>
              <a:t>遊び</a:t>
            </a:r>
            <a:r>
              <a:rPr lang="en-US" altLang="ja-JP" dirty="0"/>
              <a:t>×</a:t>
            </a:r>
            <a:r>
              <a:rPr lang="ja-JP" altLang="en-US" dirty="0"/>
              <a:t>子ども</a:t>
            </a:r>
            <a:endParaRPr kumimoji="1" lang="ja-JP" altLang="en-US" dirty="0"/>
          </a:p>
        </p:txBody>
      </p:sp>
      <p:sp>
        <p:nvSpPr>
          <p:cNvPr id="3" name="テキスト プレースホルダー 2">
            <a:extLst>
              <a:ext uri="{FF2B5EF4-FFF2-40B4-BE49-F238E27FC236}">
                <a16:creationId xmlns:a16="http://schemas.microsoft.com/office/drawing/2014/main" id="{5A10CD6B-79C5-C179-8698-D8CF4B8B936C}"/>
              </a:ext>
            </a:extLst>
          </p:cNvPr>
          <p:cNvSpPr>
            <a:spLocks noGrp="1"/>
          </p:cNvSpPr>
          <p:nvPr>
            <p:ph type="body" sz="quarter" idx="32"/>
          </p:nvPr>
        </p:nvSpPr>
        <p:spPr/>
        <p:txBody>
          <a:bodyPr/>
          <a:lstStyle/>
          <a:p>
            <a:r>
              <a:rPr kumimoji="1" lang="ja-JP" altLang="en-US" dirty="0"/>
              <a:t>子どもたちを主役にした防災周知啓発</a:t>
            </a:r>
          </a:p>
        </p:txBody>
      </p:sp>
      <p:sp>
        <p:nvSpPr>
          <p:cNvPr id="4" name="スライド番号プレースホルダー 3">
            <a:extLst>
              <a:ext uri="{FF2B5EF4-FFF2-40B4-BE49-F238E27FC236}">
                <a16:creationId xmlns:a16="http://schemas.microsoft.com/office/drawing/2014/main" id="{81DD070A-2E1A-8F4B-F20D-B91E3192FC27}"/>
              </a:ext>
            </a:extLst>
          </p:cNvPr>
          <p:cNvSpPr>
            <a:spLocks noGrp="1"/>
          </p:cNvSpPr>
          <p:nvPr>
            <p:ph type="sldNum" sz="quarter" idx="33"/>
          </p:nvPr>
        </p:nvSpPr>
        <p:spPr/>
        <p:txBody>
          <a:bodyPr/>
          <a:lstStyle/>
          <a:p>
            <a:fld id="{A9824AB5-A326-43CD-913F-99245C83ED31}" type="slidenum">
              <a:rPr kumimoji="1" lang="ja-JP" altLang="en-US" smtClean="0"/>
              <a:t>3</a:t>
            </a:fld>
            <a:endParaRPr kumimoji="1" lang="ja-JP" altLang="en-US"/>
          </a:p>
        </p:txBody>
      </p:sp>
      <p:sp>
        <p:nvSpPr>
          <p:cNvPr id="9" name="下矢印 15">
            <a:extLst>
              <a:ext uri="{FF2B5EF4-FFF2-40B4-BE49-F238E27FC236}">
                <a16:creationId xmlns:a16="http://schemas.microsoft.com/office/drawing/2014/main" id="{2D863AB9-F644-7081-D4E5-01D2C20FC080}"/>
              </a:ext>
            </a:extLst>
          </p:cNvPr>
          <p:cNvSpPr/>
          <p:nvPr/>
        </p:nvSpPr>
        <p:spPr>
          <a:xfrm>
            <a:off x="5490880" y="4429269"/>
            <a:ext cx="1210236" cy="645459"/>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5F346D38-8CE7-1ED9-10F7-537B3201C641}"/>
              </a:ext>
            </a:extLst>
          </p:cNvPr>
          <p:cNvSpPr txBox="1"/>
          <p:nvPr/>
        </p:nvSpPr>
        <p:spPr>
          <a:xfrm>
            <a:off x="1507650" y="5447880"/>
            <a:ext cx="9176700" cy="1077218"/>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kumimoji="1" lang="ja-JP" altLang="en-US" sz="3200" dirty="0"/>
              <a:t>防災かるたアプリを開発</a:t>
            </a:r>
            <a:endParaRPr kumimoji="1" lang="en-US" altLang="ja-JP" sz="3200" dirty="0"/>
          </a:p>
          <a:p>
            <a:pPr algn="ctr"/>
            <a:r>
              <a:rPr kumimoji="1" lang="ja-JP" altLang="en-US" sz="3200" dirty="0"/>
              <a:t>子どもたちの防災意識の向上を狙う</a:t>
            </a:r>
          </a:p>
        </p:txBody>
      </p:sp>
      <p:sp>
        <p:nvSpPr>
          <p:cNvPr id="8" name="テキスト プレースホルダー 2">
            <a:extLst>
              <a:ext uri="{FF2B5EF4-FFF2-40B4-BE49-F238E27FC236}">
                <a16:creationId xmlns:a16="http://schemas.microsoft.com/office/drawing/2014/main" id="{C03DC09D-10A0-E66F-7C6C-904E9116D7A0}"/>
              </a:ext>
            </a:extLst>
          </p:cNvPr>
          <p:cNvSpPr txBox="1">
            <a:spLocks/>
          </p:cNvSpPr>
          <p:nvPr/>
        </p:nvSpPr>
        <p:spPr>
          <a:xfrm>
            <a:off x="636487" y="1711712"/>
            <a:ext cx="11339513" cy="2700268"/>
          </a:xfrm>
          <a:prstGeom prst="rect">
            <a:avLst/>
          </a:prstGeom>
        </p:spPr>
        <p:txBody>
          <a:bodyPr vert="horz" lIns="0" tIns="0" rIns="0" bIns="0" rtlCol="0">
            <a:noAutofit/>
          </a:bodyPr>
          <a:lstStyle>
            <a:lvl1pPr marL="0" indent="0" algn="l" defTabSz="914400" rtl="0" eaLnBrk="1" latinLnBrk="0" hangingPunct="1">
              <a:lnSpc>
                <a:spcPct val="90000"/>
              </a:lnSpc>
              <a:spcBef>
                <a:spcPts val="1000"/>
              </a:spcBef>
              <a:buFont typeface="Arial" panose="020B0604020202020204" pitchFamily="34" charset="0"/>
              <a:buNone/>
              <a:defRPr kumimoji="1" sz="3200" kern="1200">
                <a:solidFill>
                  <a:schemeClr val="tx1">
                    <a:lumMod val="75000"/>
                    <a:lumOff val="25000"/>
                  </a:schemeClr>
                </a:solidFill>
                <a:latin typeface="Meiryo UI" panose="020B0604030504040204" pitchFamily="50" charset="-128"/>
                <a:ea typeface="Meiryo UI" panose="020B0604030504040204" pitchFamily="50" charset="-128"/>
                <a:cs typeface="+mn-cs"/>
              </a:defRPr>
            </a:lvl1pPr>
            <a:lvl2pPr marL="266700" indent="0" algn="l" defTabSz="914400" rtl="0" eaLnBrk="1" latinLnBrk="0" hangingPunct="1">
              <a:lnSpc>
                <a:spcPct val="90000"/>
              </a:lnSpc>
              <a:spcBef>
                <a:spcPts val="500"/>
              </a:spcBef>
              <a:buFont typeface="Arial" panose="020B0604020202020204" pitchFamily="34" charset="0"/>
              <a:buNone/>
              <a:defRPr kumimoji="1" sz="2800" kern="1200">
                <a:solidFill>
                  <a:schemeClr val="tx1">
                    <a:lumMod val="75000"/>
                    <a:lumOff val="25000"/>
                  </a:schemeClr>
                </a:solidFill>
                <a:latin typeface="Meiryo UI" panose="020B0604030504040204" pitchFamily="50" charset="-128"/>
                <a:ea typeface="Meiryo UI" panose="020B0604030504040204" pitchFamily="50" charset="-128"/>
                <a:cs typeface="+mn-cs"/>
              </a:defRPr>
            </a:lvl2pPr>
            <a:lvl3pPr marL="542925" indent="0" algn="l" defTabSz="914400" rtl="0" eaLnBrk="1" latinLnBrk="0" hangingPunct="1">
              <a:lnSpc>
                <a:spcPct val="90000"/>
              </a:lnSpc>
              <a:spcBef>
                <a:spcPts val="500"/>
              </a:spcBef>
              <a:buFont typeface="Arial" panose="020B0604020202020204" pitchFamily="34" charset="0"/>
              <a:buNone/>
              <a:defRPr kumimoji="1" sz="2400" kern="1200">
                <a:solidFill>
                  <a:schemeClr val="tx1">
                    <a:lumMod val="75000"/>
                    <a:lumOff val="25000"/>
                  </a:schemeClr>
                </a:solidFill>
                <a:latin typeface="Meiryo UI" panose="020B0604030504040204" pitchFamily="50" charset="-128"/>
                <a:ea typeface="Meiryo UI" panose="020B0604030504040204" pitchFamily="50" charset="-128"/>
                <a:cs typeface="+mn-cs"/>
              </a:defRPr>
            </a:lvl3pPr>
            <a:lvl4pPr marL="809625" indent="0" algn="l" defTabSz="914400" rtl="0" eaLnBrk="1" latinLnBrk="0" hangingPunct="1">
              <a:lnSpc>
                <a:spcPct val="90000"/>
              </a:lnSpc>
              <a:spcBef>
                <a:spcPts val="500"/>
              </a:spcBef>
              <a:buFont typeface="Arial" panose="020B0604020202020204" pitchFamily="34" charset="0"/>
              <a:buNone/>
              <a:defRPr kumimoji="1" sz="2400" kern="1200">
                <a:solidFill>
                  <a:schemeClr val="tx1">
                    <a:lumMod val="75000"/>
                    <a:lumOff val="25000"/>
                  </a:schemeClr>
                </a:solidFill>
                <a:latin typeface="Meiryo UI" panose="020B0604030504040204" pitchFamily="50" charset="-128"/>
                <a:ea typeface="Meiryo UI" panose="020B0604030504040204" pitchFamily="50" charset="-128"/>
                <a:cs typeface="+mn-cs"/>
              </a:defRPr>
            </a:lvl4pPr>
            <a:lvl5pPr marL="1076325" indent="0" algn="l" defTabSz="914400" rtl="0" eaLnBrk="1" latinLnBrk="0" hangingPunct="1">
              <a:lnSpc>
                <a:spcPct val="90000"/>
              </a:lnSpc>
              <a:spcBef>
                <a:spcPts val="500"/>
              </a:spcBef>
              <a:buFont typeface="Arial" panose="020B0604020202020204" pitchFamily="34" charset="0"/>
              <a:buNone/>
              <a:defRPr kumimoji="1" sz="2400" kern="1200">
                <a:solidFill>
                  <a:schemeClr val="tx1">
                    <a:lumMod val="75000"/>
                    <a:lumOff val="25000"/>
                  </a:schemeClr>
                </a:solidFill>
                <a:latin typeface="Meiryo UI" panose="020B0604030504040204" pitchFamily="50" charset="-128"/>
                <a:ea typeface="Meiryo UI" panose="020B0604030504040204" pitchFamily="50"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457200" indent="-457200">
              <a:buFont typeface="Arial" panose="020B0604020202020204" pitchFamily="34" charset="0"/>
              <a:buChar char="•"/>
            </a:pPr>
            <a:r>
              <a:rPr lang="en-US" altLang="ja-JP" dirty="0"/>
              <a:t>Code</a:t>
            </a:r>
            <a:r>
              <a:rPr lang="ja-JP" altLang="en-US" dirty="0"/>
              <a:t> </a:t>
            </a:r>
            <a:r>
              <a:rPr lang="en-US" altLang="ja-JP" dirty="0"/>
              <a:t>for</a:t>
            </a:r>
            <a:r>
              <a:rPr lang="ja-JP" altLang="en-US" dirty="0"/>
              <a:t> </a:t>
            </a:r>
            <a:r>
              <a:rPr lang="en-US" altLang="ja-JP" dirty="0"/>
              <a:t>Nagoya</a:t>
            </a:r>
            <a:r>
              <a:rPr lang="ja-JP" altLang="en-US" dirty="0"/>
              <a:t>と特定非営利活動法人「ゆめはーと」の協同</a:t>
            </a:r>
            <a:endParaRPr lang="en-US" altLang="ja-JP" dirty="0"/>
          </a:p>
          <a:p>
            <a:pPr marL="457200" indent="-457200">
              <a:buFont typeface="Arial" panose="020B0604020202020204" pitchFamily="34" charset="0"/>
              <a:buChar char="•"/>
            </a:pPr>
            <a:r>
              <a:rPr lang="ja-JP" altLang="en-US" dirty="0"/>
              <a:t>名古屋市のテーマ型提案制度</a:t>
            </a:r>
            <a:endParaRPr lang="en-US" altLang="ja-JP" dirty="0"/>
          </a:p>
          <a:p>
            <a:pPr marL="723900" lvl="1" indent="-457200">
              <a:buFont typeface="Arial" panose="020B0604020202020204" pitchFamily="34" charset="0"/>
              <a:buChar char="•"/>
            </a:pPr>
            <a:r>
              <a:rPr lang="ja-JP" altLang="en-US" dirty="0"/>
              <a:t>「</a:t>
            </a:r>
            <a:r>
              <a:rPr lang="ja-JP" altLang="en-US" dirty="0">
                <a:hlinkClick r:id="rId3"/>
              </a:rPr>
              <a:t>市民一人ひとりが災害リスクを把握し、適切な避難行動がとれる周知啓発の支援</a:t>
            </a:r>
            <a:r>
              <a:rPr lang="ja-JP" altLang="en-US" dirty="0"/>
              <a:t>」の一貫として実施</a:t>
            </a:r>
            <a:endParaRPr lang="en-US" altLang="ja-JP" dirty="0"/>
          </a:p>
          <a:p>
            <a:pPr marL="457200" indent="-457200">
              <a:buFont typeface="Arial" panose="020B0604020202020204" pitchFamily="34" charset="0"/>
              <a:buChar char="•"/>
            </a:pPr>
            <a:r>
              <a:rPr lang="en-US" altLang="ja-JP" dirty="0"/>
              <a:t>2022</a:t>
            </a:r>
            <a:r>
              <a:rPr lang="ja-JP" altLang="en-US" dirty="0"/>
              <a:t>年</a:t>
            </a:r>
            <a:r>
              <a:rPr lang="en-US" altLang="ja-JP" dirty="0"/>
              <a:t>3</a:t>
            </a:r>
            <a:r>
              <a:rPr lang="ja-JP" altLang="en-US" dirty="0"/>
              <a:t>月のアイデアソン，</a:t>
            </a:r>
            <a:r>
              <a:rPr lang="en-US" altLang="ja-JP" dirty="0"/>
              <a:t>2023</a:t>
            </a:r>
            <a:r>
              <a:rPr lang="ja-JP" altLang="en-US" dirty="0"/>
              <a:t>年</a:t>
            </a:r>
            <a:r>
              <a:rPr lang="en-US" altLang="ja-JP" dirty="0"/>
              <a:t>5</a:t>
            </a:r>
            <a:r>
              <a:rPr lang="ja-JP" altLang="en-US" dirty="0"/>
              <a:t>月のハッカソン</a:t>
            </a:r>
            <a:endParaRPr lang="en-US" altLang="ja-JP" dirty="0"/>
          </a:p>
          <a:p>
            <a:pPr marL="457200" indent="-457200">
              <a:buFont typeface="Arial" panose="020B0604020202020204" pitchFamily="34" charset="0"/>
              <a:buChar char="•"/>
            </a:pPr>
            <a:endParaRPr lang="ja-JP" altLang="en-US" dirty="0"/>
          </a:p>
        </p:txBody>
      </p:sp>
      <p:pic>
        <p:nvPicPr>
          <p:cNvPr id="12" name="図 11" descr="グラフィカル ユーザー インターフェイス&#10;&#10;低い精度で自動的に生成された説明">
            <a:extLst>
              <a:ext uri="{FF2B5EF4-FFF2-40B4-BE49-F238E27FC236}">
                <a16:creationId xmlns:a16="http://schemas.microsoft.com/office/drawing/2014/main" id="{33765298-ABBA-E908-E8EA-A7E9991987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838385">
            <a:off x="9769536" y="3844708"/>
            <a:ext cx="1829630" cy="2170443"/>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237323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5649D2E-3344-E4DC-E494-B7151F0BAF43}"/>
              </a:ext>
            </a:extLst>
          </p:cNvPr>
          <p:cNvSpPr>
            <a:spLocks noGrp="1"/>
          </p:cNvSpPr>
          <p:nvPr>
            <p:ph type="title"/>
          </p:nvPr>
        </p:nvSpPr>
        <p:spPr/>
        <p:txBody>
          <a:bodyPr/>
          <a:lstStyle/>
          <a:p>
            <a:r>
              <a:rPr kumimoji="1" lang="ja-JP" altLang="en-US" dirty="0"/>
              <a:t>防災かるたアプリ</a:t>
            </a:r>
          </a:p>
        </p:txBody>
      </p:sp>
      <p:sp>
        <p:nvSpPr>
          <p:cNvPr id="3" name="テキスト プレースホルダー 2">
            <a:extLst>
              <a:ext uri="{FF2B5EF4-FFF2-40B4-BE49-F238E27FC236}">
                <a16:creationId xmlns:a16="http://schemas.microsoft.com/office/drawing/2014/main" id="{CBA43F6C-C176-58DE-8F8D-4BE01D3785C7}"/>
              </a:ext>
            </a:extLst>
          </p:cNvPr>
          <p:cNvSpPr>
            <a:spLocks noGrp="1"/>
          </p:cNvSpPr>
          <p:nvPr>
            <p:ph type="body" sz="quarter" idx="32"/>
          </p:nvPr>
        </p:nvSpPr>
        <p:spPr>
          <a:xfrm>
            <a:off x="431800" y="990070"/>
            <a:ext cx="11339513" cy="360000"/>
          </a:xfrm>
        </p:spPr>
        <p:txBody>
          <a:bodyPr/>
          <a:lstStyle/>
          <a:p>
            <a:r>
              <a:rPr lang="ja-JP" altLang="en-US" dirty="0"/>
              <a:t>アプリの特徴</a:t>
            </a:r>
            <a:endParaRPr kumimoji="1" lang="ja-JP" altLang="en-US" dirty="0"/>
          </a:p>
        </p:txBody>
      </p:sp>
      <p:sp>
        <p:nvSpPr>
          <p:cNvPr id="4" name="スライド番号プレースホルダー 3">
            <a:extLst>
              <a:ext uri="{FF2B5EF4-FFF2-40B4-BE49-F238E27FC236}">
                <a16:creationId xmlns:a16="http://schemas.microsoft.com/office/drawing/2014/main" id="{6E29EEC9-9DDA-3D86-45C9-9A3F7643ADF3}"/>
              </a:ext>
            </a:extLst>
          </p:cNvPr>
          <p:cNvSpPr>
            <a:spLocks noGrp="1"/>
          </p:cNvSpPr>
          <p:nvPr>
            <p:ph type="sldNum" sz="quarter" idx="33"/>
          </p:nvPr>
        </p:nvSpPr>
        <p:spPr/>
        <p:txBody>
          <a:bodyPr/>
          <a:lstStyle/>
          <a:p>
            <a:fld id="{A9824AB5-A326-43CD-913F-99245C83ED31}" type="slidenum">
              <a:rPr kumimoji="1" lang="ja-JP" altLang="en-US" smtClean="0"/>
              <a:t>4</a:t>
            </a:fld>
            <a:endParaRPr kumimoji="1" lang="ja-JP" altLang="en-US"/>
          </a:p>
        </p:txBody>
      </p:sp>
      <p:sp>
        <p:nvSpPr>
          <p:cNvPr id="5" name="テキスト ボックス 4">
            <a:extLst>
              <a:ext uri="{FF2B5EF4-FFF2-40B4-BE49-F238E27FC236}">
                <a16:creationId xmlns:a16="http://schemas.microsoft.com/office/drawing/2014/main" id="{6101AA38-A355-8C2E-FC73-FD6E66B6D53A}"/>
              </a:ext>
            </a:extLst>
          </p:cNvPr>
          <p:cNvSpPr txBox="1"/>
          <p:nvPr/>
        </p:nvSpPr>
        <p:spPr>
          <a:xfrm>
            <a:off x="398997" y="1577340"/>
            <a:ext cx="11188383" cy="3246120"/>
          </a:xfrm>
          <a:prstGeom prst="rect">
            <a:avLst/>
          </a:prstGeom>
        </p:spPr>
        <p:txBody>
          <a:bodyPr vert="horz" lIns="0" tIns="0" rIns="0" bIns="0" rtlCol="0">
            <a:noAutofit/>
          </a:bodyPr>
          <a:lstStyle>
            <a:defPPr rtl="0">
              <a:defRPr lang="ja-jp"/>
            </a:defPPr>
            <a:lvl1pPr marL="457200" indent="-457200">
              <a:lnSpc>
                <a:spcPct val="90000"/>
              </a:lnSpc>
              <a:spcBef>
                <a:spcPts val="1000"/>
              </a:spcBef>
              <a:buFont typeface="Arial" panose="020B0604020202020204" pitchFamily="34" charset="0"/>
              <a:buChar char="•"/>
              <a:defRPr kumimoji="1" sz="3200">
                <a:solidFill>
                  <a:schemeClr val="tx1">
                    <a:lumMod val="75000"/>
                    <a:lumOff val="25000"/>
                  </a:schemeClr>
                </a:solidFill>
                <a:latin typeface="Meiryo UI" panose="020B0604030504040204" pitchFamily="50" charset="-128"/>
                <a:ea typeface="Meiryo UI" panose="020B0604030504040204" pitchFamily="50" charset="-128"/>
              </a:defRPr>
            </a:lvl1pPr>
            <a:lvl2pPr marL="723900" lvl="1" indent="-457200">
              <a:lnSpc>
                <a:spcPct val="90000"/>
              </a:lnSpc>
              <a:spcBef>
                <a:spcPts val="500"/>
              </a:spcBef>
              <a:buFont typeface="Arial" panose="020B0604020202020204" pitchFamily="34" charset="0"/>
              <a:buChar char="•"/>
              <a:defRPr kumimoji="1" sz="2800">
                <a:solidFill>
                  <a:schemeClr val="tx1">
                    <a:lumMod val="75000"/>
                    <a:lumOff val="25000"/>
                  </a:schemeClr>
                </a:solidFill>
                <a:latin typeface="Meiryo UI" panose="020B0604030504040204" pitchFamily="50" charset="-128"/>
                <a:ea typeface="Meiryo UI" panose="020B0604030504040204" pitchFamily="50" charset="-128"/>
              </a:defRPr>
            </a:lvl2pPr>
            <a:lvl3pPr marL="542925" indent="0">
              <a:lnSpc>
                <a:spcPct val="90000"/>
              </a:lnSpc>
              <a:spcBef>
                <a:spcPts val="500"/>
              </a:spcBef>
              <a:buFont typeface="Arial" panose="020B0604020202020204" pitchFamily="34" charset="0"/>
              <a:buNone/>
              <a:defRPr kumimoji="1" sz="2400">
                <a:solidFill>
                  <a:schemeClr val="tx1">
                    <a:lumMod val="75000"/>
                    <a:lumOff val="25000"/>
                  </a:schemeClr>
                </a:solidFill>
                <a:latin typeface="Meiryo UI" panose="020B0604030504040204" pitchFamily="50" charset="-128"/>
                <a:ea typeface="Meiryo UI" panose="020B0604030504040204" pitchFamily="50" charset="-128"/>
              </a:defRPr>
            </a:lvl3pPr>
            <a:lvl4pPr marL="809625" indent="0">
              <a:lnSpc>
                <a:spcPct val="90000"/>
              </a:lnSpc>
              <a:spcBef>
                <a:spcPts val="500"/>
              </a:spcBef>
              <a:buFont typeface="Arial" panose="020B0604020202020204" pitchFamily="34" charset="0"/>
              <a:buNone/>
              <a:defRPr kumimoji="1" sz="2400">
                <a:solidFill>
                  <a:schemeClr val="tx1">
                    <a:lumMod val="75000"/>
                    <a:lumOff val="25000"/>
                  </a:schemeClr>
                </a:solidFill>
                <a:latin typeface="Meiryo UI" panose="020B0604030504040204" pitchFamily="50" charset="-128"/>
                <a:ea typeface="Meiryo UI" panose="020B0604030504040204" pitchFamily="50" charset="-128"/>
              </a:defRPr>
            </a:lvl4pPr>
            <a:lvl5pPr marL="1076325" indent="0">
              <a:lnSpc>
                <a:spcPct val="90000"/>
              </a:lnSpc>
              <a:spcBef>
                <a:spcPts val="500"/>
              </a:spcBef>
              <a:buFont typeface="Arial" panose="020B0604020202020204" pitchFamily="34" charset="0"/>
              <a:buNone/>
              <a:defRPr kumimoji="1" sz="2400">
                <a:solidFill>
                  <a:schemeClr val="tx1">
                    <a:lumMod val="75000"/>
                    <a:lumOff val="25000"/>
                  </a:schemeClr>
                </a:solidFill>
                <a:latin typeface="Meiryo UI" panose="020B0604030504040204" pitchFamily="50" charset="-128"/>
                <a:ea typeface="Meiryo UI" panose="020B0604030504040204" pitchFamily="50" charset="-128"/>
              </a:defRPr>
            </a:lvl5pPr>
            <a:lvl6pPr marL="2514600" indent="-228600">
              <a:lnSpc>
                <a:spcPct val="90000"/>
              </a:lnSpc>
              <a:spcBef>
                <a:spcPts val="500"/>
              </a:spcBef>
              <a:buFont typeface="Arial" panose="020B0604020202020204" pitchFamily="34" charset="0"/>
              <a:buChar char="•"/>
              <a:defRPr kumimoji="1"/>
            </a:lvl6pPr>
            <a:lvl7pPr marL="2971800" indent="-228600">
              <a:lnSpc>
                <a:spcPct val="90000"/>
              </a:lnSpc>
              <a:spcBef>
                <a:spcPts val="500"/>
              </a:spcBef>
              <a:buFont typeface="Arial" panose="020B0604020202020204" pitchFamily="34" charset="0"/>
              <a:buChar char="•"/>
              <a:defRPr kumimoji="1"/>
            </a:lvl7pPr>
            <a:lvl8pPr marL="3429000" indent="-228600">
              <a:lnSpc>
                <a:spcPct val="90000"/>
              </a:lnSpc>
              <a:spcBef>
                <a:spcPts val="500"/>
              </a:spcBef>
              <a:buFont typeface="Arial" panose="020B0604020202020204" pitchFamily="34" charset="0"/>
              <a:buChar char="•"/>
              <a:defRPr kumimoji="1"/>
            </a:lvl8pPr>
            <a:lvl9pPr marL="3886200" indent="-228600">
              <a:lnSpc>
                <a:spcPct val="90000"/>
              </a:lnSpc>
              <a:spcBef>
                <a:spcPts val="500"/>
              </a:spcBef>
              <a:buFont typeface="Arial" panose="020B0604020202020204" pitchFamily="34" charset="0"/>
              <a:buChar char="•"/>
              <a:defRPr kumimoji="1"/>
            </a:lvl9pPr>
          </a:lstStyle>
          <a:p>
            <a:r>
              <a:rPr lang="en-US" altLang="ja-JP" sz="2400" dirty="0"/>
              <a:t>Stretch3</a:t>
            </a:r>
            <a:r>
              <a:rPr lang="ja-JP" altLang="en-US" sz="2400" dirty="0"/>
              <a:t>（</a:t>
            </a:r>
            <a:r>
              <a:rPr lang="en-US" altLang="ja-JP" sz="2400" dirty="0"/>
              <a:t>Scratch</a:t>
            </a:r>
            <a:r>
              <a:rPr lang="ja-JP" altLang="en-US" sz="2400" dirty="0"/>
              <a:t>の改良版）で開発</a:t>
            </a:r>
            <a:endParaRPr lang="en-US" altLang="ja-JP" sz="2400" dirty="0"/>
          </a:p>
          <a:p>
            <a:r>
              <a:rPr lang="ja-JP" altLang="en-US" sz="2400" dirty="0"/>
              <a:t>絵札・文字札は</a:t>
            </a:r>
            <a:r>
              <a:rPr lang="ja-JP" altLang="en-US" sz="2400" dirty="0">
                <a:hlinkClick r:id="rId3"/>
              </a:rPr>
              <a:t>こくみん共済</a:t>
            </a:r>
            <a:r>
              <a:rPr lang="ja-JP" altLang="en-US" sz="2400" dirty="0"/>
              <a:t>が公開しているデータを利用</a:t>
            </a:r>
            <a:endParaRPr lang="en-US" altLang="ja-JP" sz="2400" dirty="0"/>
          </a:p>
          <a:p>
            <a:r>
              <a:rPr lang="ja-JP" altLang="en-US" sz="2400" dirty="0"/>
              <a:t>アプリの遊び方</a:t>
            </a:r>
            <a:endParaRPr lang="en-US" altLang="ja-JP" sz="2400" dirty="0"/>
          </a:p>
          <a:p>
            <a:pPr lvl="1"/>
            <a:r>
              <a:rPr lang="ja-JP" altLang="en-US" sz="2400" dirty="0"/>
              <a:t>ランダムに文字札を選び，合成音声で読み上げ</a:t>
            </a:r>
            <a:endParaRPr lang="en-US" altLang="ja-JP" sz="2400" dirty="0"/>
          </a:p>
          <a:p>
            <a:pPr lvl="1"/>
            <a:r>
              <a:rPr lang="ja-JP" altLang="en-US" sz="2400" dirty="0"/>
              <a:t>プレイヤーは文字札に対応する絵札のカードを選ぶ</a:t>
            </a:r>
            <a:endParaRPr lang="en-US" altLang="ja-JP" sz="2400" dirty="0"/>
          </a:p>
          <a:p>
            <a:pPr lvl="1"/>
            <a:r>
              <a:rPr lang="ja-JP" altLang="en-US" sz="2400" dirty="0"/>
              <a:t>カードを</a:t>
            </a:r>
            <a:r>
              <a:rPr lang="en-US" altLang="ja-JP" sz="2400" dirty="0"/>
              <a:t>Web</a:t>
            </a:r>
            <a:r>
              <a:rPr lang="ja-JP" altLang="en-US" sz="2400" dirty="0"/>
              <a:t>カメラに映すと画像認識</a:t>
            </a:r>
            <a:r>
              <a:rPr lang="en-US" altLang="ja-JP" sz="2400" dirty="0"/>
              <a:t>AI</a:t>
            </a:r>
            <a:r>
              <a:rPr lang="ja-JP" altLang="en-US" sz="2400" dirty="0"/>
              <a:t>が正解を判定</a:t>
            </a:r>
            <a:endParaRPr lang="en-US" altLang="ja-JP" sz="2400" dirty="0"/>
          </a:p>
          <a:p>
            <a:pPr lvl="1"/>
            <a:r>
              <a:rPr lang="en-US" altLang="ja-JP" sz="2400" dirty="0"/>
              <a:t>10</a:t>
            </a:r>
            <a:r>
              <a:rPr lang="ja-JP" altLang="en-US" sz="2400" dirty="0"/>
              <a:t>問のタイムを競う</a:t>
            </a:r>
            <a:endParaRPr lang="en-US" altLang="ja-JP" sz="2400" dirty="0"/>
          </a:p>
          <a:p>
            <a:pPr lvl="1"/>
            <a:endParaRPr lang="ja-JP" altLang="en-US" sz="2400" dirty="0"/>
          </a:p>
        </p:txBody>
      </p:sp>
      <p:pic>
        <p:nvPicPr>
          <p:cNvPr id="1028" name="Picture 4">
            <a:extLst>
              <a:ext uri="{FF2B5EF4-FFF2-40B4-BE49-F238E27FC236}">
                <a16:creationId xmlns:a16="http://schemas.microsoft.com/office/drawing/2014/main" id="{34BB84F0-D598-0204-CDF1-8C166CE195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43500" y="998290"/>
            <a:ext cx="6832500" cy="5036984"/>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8708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fade">
                                      <p:cBhvr>
                                        <p:cTn id="7"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840C258-7E8E-AF77-CE83-C315D2E06FBD}"/>
              </a:ext>
            </a:extLst>
          </p:cNvPr>
          <p:cNvSpPr>
            <a:spLocks noGrp="1"/>
          </p:cNvSpPr>
          <p:nvPr>
            <p:ph type="title"/>
          </p:nvPr>
        </p:nvSpPr>
        <p:spPr/>
        <p:txBody>
          <a:bodyPr/>
          <a:lstStyle/>
          <a:p>
            <a:r>
              <a:rPr kumimoji="1" lang="ja-JP" altLang="en-US" dirty="0"/>
              <a:t>デモ</a:t>
            </a:r>
          </a:p>
        </p:txBody>
      </p:sp>
      <p:sp>
        <p:nvSpPr>
          <p:cNvPr id="4" name="スライド番号プレースホルダー 3">
            <a:extLst>
              <a:ext uri="{FF2B5EF4-FFF2-40B4-BE49-F238E27FC236}">
                <a16:creationId xmlns:a16="http://schemas.microsoft.com/office/drawing/2014/main" id="{2E6C79A8-D1D4-F5AF-9DB6-7A0629EC7BAF}"/>
              </a:ext>
            </a:extLst>
          </p:cNvPr>
          <p:cNvSpPr>
            <a:spLocks noGrp="1"/>
          </p:cNvSpPr>
          <p:nvPr>
            <p:ph type="sldNum" sz="quarter" idx="33"/>
          </p:nvPr>
        </p:nvSpPr>
        <p:spPr/>
        <p:txBody>
          <a:bodyPr/>
          <a:lstStyle/>
          <a:p>
            <a:fld id="{A9824AB5-A326-43CD-913F-99245C83ED31}" type="slidenum">
              <a:rPr kumimoji="1" lang="ja-JP" altLang="en-US" smtClean="0"/>
              <a:t>5</a:t>
            </a:fld>
            <a:endParaRPr kumimoji="1" lang="ja-JP" altLang="en-US"/>
          </a:p>
        </p:txBody>
      </p:sp>
      <p:pic>
        <p:nvPicPr>
          <p:cNvPr id="5" name="DisasterKaruta-Workshop">
            <a:hlinkClick r:id="" action="ppaction://media"/>
            <a:extLst>
              <a:ext uri="{FF2B5EF4-FFF2-40B4-BE49-F238E27FC236}">
                <a16:creationId xmlns:a16="http://schemas.microsoft.com/office/drawing/2014/main" id="{B1BAEA02-C3B9-85A7-4E3D-6F6D4450C0D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247673" y="143086"/>
            <a:ext cx="3696653" cy="6571828"/>
          </a:xfrm>
          <a:prstGeom prst="rect">
            <a:avLst/>
          </a:prstGeom>
        </p:spPr>
      </p:pic>
    </p:spTree>
    <p:extLst>
      <p:ext uri="{BB962C8B-B14F-4D97-AF65-F5344CB8AC3E}">
        <p14:creationId xmlns:p14="http://schemas.microsoft.com/office/powerpoint/2010/main" val="1094007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70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90E82AC-ED6D-8C9B-B78B-EF17EF36E604}"/>
              </a:ext>
            </a:extLst>
          </p:cNvPr>
          <p:cNvSpPr>
            <a:spLocks noGrp="1"/>
          </p:cNvSpPr>
          <p:nvPr>
            <p:ph type="title"/>
          </p:nvPr>
        </p:nvSpPr>
        <p:spPr/>
        <p:txBody>
          <a:bodyPr/>
          <a:lstStyle/>
          <a:p>
            <a:r>
              <a:rPr lang="ja-JP" altLang="en-US" dirty="0"/>
              <a:t>イベント出展（</a:t>
            </a:r>
            <a:r>
              <a:rPr lang="en-US" altLang="ja-JP" dirty="0"/>
              <a:t>1/2</a:t>
            </a:r>
            <a:r>
              <a:rPr lang="ja-JP" altLang="en-US" dirty="0"/>
              <a:t>）</a:t>
            </a:r>
            <a:endParaRPr kumimoji="1" lang="ja-JP" altLang="en-US" dirty="0"/>
          </a:p>
        </p:txBody>
      </p:sp>
      <p:sp>
        <p:nvSpPr>
          <p:cNvPr id="3" name="テキスト プレースホルダー 2">
            <a:extLst>
              <a:ext uri="{FF2B5EF4-FFF2-40B4-BE49-F238E27FC236}">
                <a16:creationId xmlns:a16="http://schemas.microsoft.com/office/drawing/2014/main" id="{8EE46953-2DFD-CEBD-A381-C23BE0E5647E}"/>
              </a:ext>
            </a:extLst>
          </p:cNvPr>
          <p:cNvSpPr>
            <a:spLocks noGrp="1"/>
          </p:cNvSpPr>
          <p:nvPr>
            <p:ph type="body" sz="quarter" idx="32"/>
          </p:nvPr>
        </p:nvSpPr>
        <p:spPr>
          <a:xfrm>
            <a:off x="431800" y="836550"/>
            <a:ext cx="11339513" cy="1780920"/>
          </a:xfrm>
        </p:spPr>
        <p:txBody>
          <a:bodyPr/>
          <a:lstStyle/>
          <a:p>
            <a:pPr>
              <a:lnSpc>
                <a:spcPct val="150000"/>
              </a:lnSpc>
            </a:pPr>
            <a:r>
              <a:rPr kumimoji="1" lang="ja-JP" altLang="en-US" dirty="0"/>
              <a:t>防災かるたアプリの体験会</a:t>
            </a:r>
            <a:endParaRPr kumimoji="1" lang="en-US" altLang="ja-JP" dirty="0"/>
          </a:p>
          <a:p>
            <a:pPr marL="457200" indent="-457200">
              <a:lnSpc>
                <a:spcPct val="150000"/>
              </a:lnSpc>
              <a:buFont typeface="Arial" panose="020B0604020202020204" pitchFamily="34" charset="0"/>
              <a:buChar char="•"/>
            </a:pPr>
            <a:r>
              <a:rPr lang="en-US" altLang="ja-JP" sz="2800" dirty="0"/>
              <a:t>2023</a:t>
            </a:r>
            <a:r>
              <a:rPr lang="ja-JP" altLang="en-US" sz="2800" dirty="0"/>
              <a:t>年</a:t>
            </a:r>
            <a:r>
              <a:rPr lang="en-US" altLang="ja-JP" sz="2800" dirty="0"/>
              <a:t>8</a:t>
            </a:r>
            <a:r>
              <a:rPr lang="ja-JP" altLang="en-US" sz="2800" dirty="0"/>
              <a:t>月</a:t>
            </a:r>
            <a:r>
              <a:rPr lang="en-US" altLang="ja-JP" sz="2800" dirty="0"/>
              <a:t>26</a:t>
            </a:r>
            <a:r>
              <a:rPr lang="ja-JP" altLang="en-US" sz="2800" dirty="0"/>
              <a:t>日 愛知ワークショップ・ギャザリング</a:t>
            </a:r>
            <a:r>
              <a:rPr lang="en-US" altLang="ja-JP" sz="2800" dirty="0"/>
              <a:t>@</a:t>
            </a:r>
            <a:r>
              <a:rPr lang="ja-JP" altLang="en-US" sz="2800" dirty="0"/>
              <a:t>椙山</a:t>
            </a:r>
            <a:endParaRPr lang="en-US" altLang="ja-JP" sz="2800" dirty="0"/>
          </a:p>
          <a:p>
            <a:pPr marL="457200" indent="-457200">
              <a:lnSpc>
                <a:spcPct val="150000"/>
              </a:lnSpc>
              <a:buFont typeface="Arial" panose="020B0604020202020204" pitchFamily="34" charset="0"/>
              <a:buChar char="•"/>
            </a:pPr>
            <a:r>
              <a:rPr kumimoji="1" lang="en-US" altLang="ja-JP" sz="2800" dirty="0"/>
              <a:t>2023</a:t>
            </a:r>
            <a:r>
              <a:rPr kumimoji="1" lang="ja-JP" altLang="en-US" sz="2800" dirty="0"/>
              <a:t>年</a:t>
            </a:r>
            <a:r>
              <a:rPr kumimoji="1" lang="en-US" altLang="ja-JP" sz="2800" dirty="0"/>
              <a:t>12</a:t>
            </a:r>
            <a:r>
              <a:rPr kumimoji="1" lang="ja-JP" altLang="en-US" sz="2800" dirty="0"/>
              <a:t>月</a:t>
            </a:r>
            <a:r>
              <a:rPr kumimoji="1" lang="en-US" altLang="ja-JP" sz="2800" dirty="0"/>
              <a:t>2</a:t>
            </a:r>
            <a:r>
              <a:rPr kumimoji="1" lang="ja-JP" altLang="en-US" sz="2800" dirty="0"/>
              <a:t>日 ひとり親仮定のための就職フェア</a:t>
            </a:r>
            <a:r>
              <a:rPr lang="en-US" altLang="ja-JP" sz="2800" dirty="0"/>
              <a:t>@</a:t>
            </a:r>
            <a:r>
              <a:rPr lang="ja-JP" altLang="en-US" sz="2800" dirty="0"/>
              <a:t>名古屋国際センター</a:t>
            </a:r>
            <a:endParaRPr kumimoji="1" lang="ja-JP" altLang="en-US" sz="2800" dirty="0"/>
          </a:p>
        </p:txBody>
      </p:sp>
      <p:sp>
        <p:nvSpPr>
          <p:cNvPr id="4" name="スライド番号プレースホルダー 3">
            <a:extLst>
              <a:ext uri="{FF2B5EF4-FFF2-40B4-BE49-F238E27FC236}">
                <a16:creationId xmlns:a16="http://schemas.microsoft.com/office/drawing/2014/main" id="{A7882F3B-E725-9B60-FE6E-B788E84ED42A}"/>
              </a:ext>
            </a:extLst>
          </p:cNvPr>
          <p:cNvSpPr>
            <a:spLocks noGrp="1"/>
          </p:cNvSpPr>
          <p:nvPr>
            <p:ph type="sldNum" sz="quarter" idx="33"/>
          </p:nvPr>
        </p:nvSpPr>
        <p:spPr/>
        <p:txBody>
          <a:bodyPr/>
          <a:lstStyle/>
          <a:p>
            <a:fld id="{A9824AB5-A326-43CD-913F-99245C83ED31}" type="slidenum">
              <a:rPr kumimoji="1" lang="ja-JP" altLang="en-US" smtClean="0"/>
              <a:t>6</a:t>
            </a:fld>
            <a:endParaRPr kumimoji="1" lang="ja-JP" altLang="en-US"/>
          </a:p>
        </p:txBody>
      </p:sp>
      <p:pic>
        <p:nvPicPr>
          <p:cNvPr id="2050" name="Picture 2">
            <a:extLst>
              <a:ext uri="{FF2B5EF4-FFF2-40B4-BE49-F238E27FC236}">
                <a16:creationId xmlns:a16="http://schemas.microsoft.com/office/drawing/2014/main" id="{C06DCB70-BE87-A100-2030-52FA4CFD582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1800" y="3219451"/>
            <a:ext cx="11181080" cy="2795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4341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329032-FAA4-BC9D-0939-EBB66C54E299}"/>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EEA1269C-946D-1BBD-1598-BBA789E909D2}"/>
              </a:ext>
            </a:extLst>
          </p:cNvPr>
          <p:cNvSpPr>
            <a:spLocks noGrp="1"/>
          </p:cNvSpPr>
          <p:nvPr>
            <p:ph type="title"/>
          </p:nvPr>
        </p:nvSpPr>
        <p:spPr/>
        <p:txBody>
          <a:bodyPr/>
          <a:lstStyle/>
          <a:p>
            <a:r>
              <a:rPr lang="ja-JP" altLang="en-US" dirty="0"/>
              <a:t>イベント出展（</a:t>
            </a:r>
            <a:r>
              <a:rPr lang="en-US" altLang="ja-JP" dirty="0"/>
              <a:t>2/2</a:t>
            </a:r>
            <a:r>
              <a:rPr lang="ja-JP" altLang="en-US" dirty="0"/>
              <a:t>）</a:t>
            </a:r>
            <a:endParaRPr kumimoji="1" lang="ja-JP" altLang="en-US" dirty="0"/>
          </a:p>
        </p:txBody>
      </p:sp>
      <p:sp>
        <p:nvSpPr>
          <p:cNvPr id="3" name="テキスト プレースホルダー 2">
            <a:extLst>
              <a:ext uri="{FF2B5EF4-FFF2-40B4-BE49-F238E27FC236}">
                <a16:creationId xmlns:a16="http://schemas.microsoft.com/office/drawing/2014/main" id="{788C6325-60FC-8859-33C3-9DE5AA6B8341}"/>
              </a:ext>
            </a:extLst>
          </p:cNvPr>
          <p:cNvSpPr>
            <a:spLocks noGrp="1"/>
          </p:cNvSpPr>
          <p:nvPr>
            <p:ph type="body" sz="quarter" idx="32"/>
          </p:nvPr>
        </p:nvSpPr>
        <p:spPr>
          <a:xfrm>
            <a:off x="443230" y="1042290"/>
            <a:ext cx="11339513" cy="1780920"/>
          </a:xfrm>
        </p:spPr>
        <p:txBody>
          <a:bodyPr/>
          <a:lstStyle/>
          <a:p>
            <a:pPr>
              <a:lnSpc>
                <a:spcPct val="150000"/>
              </a:lnSpc>
            </a:pPr>
            <a:r>
              <a:rPr kumimoji="1" lang="ja-JP" altLang="en-US" sz="3200" dirty="0"/>
              <a:t>防災かるたアプリの体験後</a:t>
            </a:r>
            <a:endParaRPr kumimoji="1" lang="en-US" altLang="ja-JP" dirty="0"/>
          </a:p>
          <a:p>
            <a:pPr marL="457200" indent="-457200">
              <a:lnSpc>
                <a:spcPct val="150000"/>
              </a:lnSpc>
              <a:buFont typeface="Arial" panose="020B0604020202020204" pitchFamily="34" charset="0"/>
              <a:buChar char="•"/>
            </a:pPr>
            <a:r>
              <a:rPr kumimoji="1" lang="ja-JP" altLang="en-US" sz="2800" dirty="0"/>
              <a:t>オリジナルの絵札・文字札を作成</a:t>
            </a:r>
            <a:endParaRPr kumimoji="1" lang="en-US" altLang="ja-JP" sz="2800" dirty="0"/>
          </a:p>
          <a:p>
            <a:pPr marL="457200" indent="-457200">
              <a:lnSpc>
                <a:spcPct val="150000"/>
              </a:lnSpc>
              <a:buFont typeface="Arial" panose="020B0604020202020204" pitchFamily="34" charset="0"/>
              <a:buChar char="•"/>
            </a:pPr>
            <a:r>
              <a:rPr lang="ja-JP" altLang="en-US" sz="2800" dirty="0"/>
              <a:t>文字札は</a:t>
            </a:r>
            <a:r>
              <a:rPr lang="en-US" altLang="ja-JP" sz="2800" dirty="0"/>
              <a:t>ChatGPT</a:t>
            </a:r>
            <a:r>
              <a:rPr lang="ja-JP" altLang="en-US" sz="2800" dirty="0"/>
              <a:t>で具体例を生成</a:t>
            </a:r>
            <a:endParaRPr kumimoji="1" lang="en-US" altLang="ja-JP" sz="2800" dirty="0"/>
          </a:p>
          <a:p>
            <a:pPr marL="457200" indent="-457200">
              <a:lnSpc>
                <a:spcPct val="150000"/>
              </a:lnSpc>
              <a:buFont typeface="Arial" panose="020B0604020202020204" pitchFamily="34" charset="0"/>
              <a:buChar char="•"/>
            </a:pPr>
            <a:endParaRPr kumimoji="1" lang="ja-JP" altLang="en-US" sz="2800" dirty="0"/>
          </a:p>
        </p:txBody>
      </p:sp>
      <p:sp>
        <p:nvSpPr>
          <p:cNvPr id="4" name="スライド番号プレースホルダー 3">
            <a:extLst>
              <a:ext uri="{FF2B5EF4-FFF2-40B4-BE49-F238E27FC236}">
                <a16:creationId xmlns:a16="http://schemas.microsoft.com/office/drawing/2014/main" id="{6EF2ACF1-5BDF-309D-8250-61786F591761}"/>
              </a:ext>
            </a:extLst>
          </p:cNvPr>
          <p:cNvSpPr>
            <a:spLocks noGrp="1"/>
          </p:cNvSpPr>
          <p:nvPr>
            <p:ph type="sldNum" sz="quarter" idx="33"/>
          </p:nvPr>
        </p:nvSpPr>
        <p:spPr/>
        <p:txBody>
          <a:bodyPr/>
          <a:lstStyle/>
          <a:p>
            <a:fld id="{A9824AB5-A326-43CD-913F-99245C83ED31}" type="slidenum">
              <a:rPr kumimoji="1" lang="ja-JP" altLang="en-US" smtClean="0"/>
              <a:t>7</a:t>
            </a:fld>
            <a:endParaRPr kumimoji="1" lang="ja-JP" altLang="en-US"/>
          </a:p>
        </p:txBody>
      </p:sp>
      <p:pic>
        <p:nvPicPr>
          <p:cNvPr id="3074" name="Picture 2">
            <a:extLst>
              <a:ext uri="{FF2B5EF4-FFF2-40B4-BE49-F238E27FC236}">
                <a16:creationId xmlns:a16="http://schemas.microsoft.com/office/drawing/2014/main" id="{4F4A123A-AA7D-8187-ECA6-13CAF55412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29090" y="479359"/>
            <a:ext cx="4300860" cy="5732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7730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8BE666-20A0-C700-9B91-3D2BB9BB1266}"/>
              </a:ext>
            </a:extLst>
          </p:cNvPr>
          <p:cNvSpPr>
            <a:spLocks noGrp="1"/>
          </p:cNvSpPr>
          <p:nvPr>
            <p:ph type="title"/>
          </p:nvPr>
        </p:nvSpPr>
        <p:spPr/>
        <p:txBody>
          <a:bodyPr/>
          <a:lstStyle/>
          <a:p>
            <a:r>
              <a:rPr kumimoji="1" lang="ja-JP" altLang="en-US" dirty="0"/>
              <a:t>子どもたちが作成したオリジナルの防災かるた（</a:t>
            </a:r>
            <a:r>
              <a:rPr kumimoji="1" lang="en-US" altLang="ja-JP" dirty="0"/>
              <a:t>1/2</a:t>
            </a:r>
            <a:r>
              <a:rPr kumimoji="1" lang="ja-JP" altLang="en-US" dirty="0"/>
              <a:t>）</a:t>
            </a:r>
          </a:p>
        </p:txBody>
      </p:sp>
      <p:sp>
        <p:nvSpPr>
          <p:cNvPr id="4" name="スライド番号プレースホルダー 3">
            <a:extLst>
              <a:ext uri="{FF2B5EF4-FFF2-40B4-BE49-F238E27FC236}">
                <a16:creationId xmlns:a16="http://schemas.microsoft.com/office/drawing/2014/main" id="{73F93813-D22E-D490-E087-C2DC05056B8F}"/>
              </a:ext>
            </a:extLst>
          </p:cNvPr>
          <p:cNvSpPr>
            <a:spLocks noGrp="1"/>
          </p:cNvSpPr>
          <p:nvPr>
            <p:ph type="sldNum" sz="quarter" idx="33"/>
          </p:nvPr>
        </p:nvSpPr>
        <p:spPr/>
        <p:txBody>
          <a:bodyPr/>
          <a:lstStyle/>
          <a:p>
            <a:fld id="{A9824AB5-A326-43CD-913F-99245C83ED31}" type="slidenum">
              <a:rPr kumimoji="1" lang="ja-JP" altLang="en-US" smtClean="0"/>
              <a:t>8</a:t>
            </a:fld>
            <a:endParaRPr kumimoji="1" lang="ja-JP" altLang="en-US"/>
          </a:p>
        </p:txBody>
      </p:sp>
      <p:pic>
        <p:nvPicPr>
          <p:cNvPr id="4098" name="Picture 2">
            <a:extLst>
              <a:ext uri="{FF2B5EF4-FFF2-40B4-BE49-F238E27FC236}">
                <a16:creationId xmlns:a16="http://schemas.microsoft.com/office/drawing/2014/main" id="{DFA79925-AD5B-C9CB-BFDC-32EAA099F6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0680" y="1278805"/>
            <a:ext cx="3116580" cy="467487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5" name="テキスト ボックス 4">
            <a:extLst>
              <a:ext uri="{FF2B5EF4-FFF2-40B4-BE49-F238E27FC236}">
                <a16:creationId xmlns:a16="http://schemas.microsoft.com/office/drawing/2014/main" id="{A77AB529-6DF5-A2D0-E740-052734F601C6}"/>
              </a:ext>
            </a:extLst>
          </p:cNvPr>
          <p:cNvSpPr txBox="1"/>
          <p:nvPr/>
        </p:nvSpPr>
        <p:spPr>
          <a:xfrm>
            <a:off x="1301273" y="6064131"/>
            <a:ext cx="3775393" cy="523220"/>
          </a:xfrm>
          <a:prstGeom prst="rect">
            <a:avLst/>
          </a:prstGeom>
          <a:noFill/>
        </p:spPr>
        <p:txBody>
          <a:bodyPr wrap="none" rtlCol="0">
            <a:spAutoFit/>
          </a:bodyPr>
          <a:lstStyle/>
          <a:p>
            <a:pPr algn="ctr"/>
            <a:r>
              <a:rPr kumimoji="1" lang="ja-JP" altLang="en-US" sz="2800" dirty="0"/>
              <a:t>安全に渡ろう横断歩道</a:t>
            </a:r>
          </a:p>
        </p:txBody>
      </p:sp>
      <p:pic>
        <p:nvPicPr>
          <p:cNvPr id="4100" name="Picture 4">
            <a:extLst>
              <a:ext uri="{FF2B5EF4-FFF2-40B4-BE49-F238E27FC236}">
                <a16:creationId xmlns:a16="http://schemas.microsoft.com/office/drawing/2014/main" id="{72376F35-EC27-BCAE-2294-A95BF4A7AA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42808" y="1278805"/>
            <a:ext cx="3116581" cy="4674871"/>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7" name="テキスト ボックス 6">
            <a:extLst>
              <a:ext uri="{FF2B5EF4-FFF2-40B4-BE49-F238E27FC236}">
                <a16:creationId xmlns:a16="http://schemas.microsoft.com/office/drawing/2014/main" id="{6C6CA67C-A5D3-DA28-C43B-E7A79CDA2DC3}"/>
              </a:ext>
            </a:extLst>
          </p:cNvPr>
          <p:cNvSpPr txBox="1"/>
          <p:nvPr/>
        </p:nvSpPr>
        <p:spPr>
          <a:xfrm>
            <a:off x="5656378" y="6064131"/>
            <a:ext cx="6103620" cy="523220"/>
          </a:xfrm>
          <a:prstGeom prst="rect">
            <a:avLst/>
          </a:prstGeom>
          <a:noFill/>
        </p:spPr>
        <p:txBody>
          <a:bodyPr wrap="square">
            <a:spAutoFit/>
          </a:bodyPr>
          <a:lstStyle/>
          <a:p>
            <a:pPr algn="ctr"/>
            <a:r>
              <a:rPr lang="ja-JP" altLang="en-US" sz="2800" dirty="0"/>
              <a:t>津波くる すぐに登ろう 高いとこ</a:t>
            </a:r>
          </a:p>
        </p:txBody>
      </p:sp>
    </p:spTree>
    <p:extLst>
      <p:ext uri="{BB962C8B-B14F-4D97-AF65-F5344CB8AC3E}">
        <p14:creationId xmlns:p14="http://schemas.microsoft.com/office/powerpoint/2010/main" val="16678646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2C3AA9-ACC6-1041-EF3F-EBC68AE21473}"/>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5E718989-599B-72AE-78E8-08B785380548}"/>
              </a:ext>
            </a:extLst>
          </p:cNvPr>
          <p:cNvSpPr>
            <a:spLocks noGrp="1"/>
          </p:cNvSpPr>
          <p:nvPr>
            <p:ph type="title"/>
          </p:nvPr>
        </p:nvSpPr>
        <p:spPr/>
        <p:txBody>
          <a:bodyPr/>
          <a:lstStyle/>
          <a:p>
            <a:r>
              <a:rPr kumimoji="1" lang="ja-JP" altLang="en-US" dirty="0"/>
              <a:t>子どもたちが作成したオリジナルの防災かるた（</a:t>
            </a:r>
            <a:r>
              <a:rPr lang="en-US" altLang="ja-JP" dirty="0"/>
              <a:t>2</a:t>
            </a:r>
            <a:r>
              <a:rPr kumimoji="1" lang="en-US" altLang="ja-JP" dirty="0"/>
              <a:t>/2</a:t>
            </a:r>
            <a:r>
              <a:rPr kumimoji="1" lang="ja-JP" altLang="en-US" dirty="0"/>
              <a:t>）</a:t>
            </a:r>
          </a:p>
        </p:txBody>
      </p:sp>
      <p:sp>
        <p:nvSpPr>
          <p:cNvPr id="4" name="スライド番号プレースホルダー 3">
            <a:extLst>
              <a:ext uri="{FF2B5EF4-FFF2-40B4-BE49-F238E27FC236}">
                <a16:creationId xmlns:a16="http://schemas.microsoft.com/office/drawing/2014/main" id="{10BD5419-062C-3D56-280B-38FA37158C49}"/>
              </a:ext>
            </a:extLst>
          </p:cNvPr>
          <p:cNvSpPr>
            <a:spLocks noGrp="1"/>
          </p:cNvSpPr>
          <p:nvPr>
            <p:ph type="sldNum" sz="quarter" idx="33"/>
          </p:nvPr>
        </p:nvSpPr>
        <p:spPr/>
        <p:txBody>
          <a:bodyPr/>
          <a:lstStyle/>
          <a:p>
            <a:fld id="{A9824AB5-A326-43CD-913F-99245C83ED31}" type="slidenum">
              <a:rPr kumimoji="1" lang="ja-JP" altLang="en-US" smtClean="0"/>
              <a:t>9</a:t>
            </a:fld>
            <a:endParaRPr kumimoji="1" lang="ja-JP" altLang="en-US"/>
          </a:p>
        </p:txBody>
      </p:sp>
      <p:sp>
        <p:nvSpPr>
          <p:cNvPr id="5" name="テキスト ボックス 4">
            <a:extLst>
              <a:ext uri="{FF2B5EF4-FFF2-40B4-BE49-F238E27FC236}">
                <a16:creationId xmlns:a16="http://schemas.microsoft.com/office/drawing/2014/main" id="{A24F083E-4440-0E11-285E-856F7D2A3C1B}"/>
              </a:ext>
            </a:extLst>
          </p:cNvPr>
          <p:cNvSpPr txBox="1"/>
          <p:nvPr/>
        </p:nvSpPr>
        <p:spPr>
          <a:xfrm>
            <a:off x="252108" y="6064131"/>
            <a:ext cx="5873724" cy="523220"/>
          </a:xfrm>
          <a:prstGeom prst="rect">
            <a:avLst/>
          </a:prstGeom>
          <a:noFill/>
        </p:spPr>
        <p:txBody>
          <a:bodyPr wrap="none" rtlCol="0">
            <a:spAutoFit/>
          </a:bodyPr>
          <a:lstStyle/>
          <a:p>
            <a:pPr algn="ctr"/>
            <a:r>
              <a:rPr lang="ja-JP" altLang="en-US" sz="2800" dirty="0"/>
              <a:t>もう逃げよう レベル</a:t>
            </a:r>
            <a:r>
              <a:rPr lang="en-US" altLang="ja-JP" sz="2800" dirty="0"/>
              <a:t>3</a:t>
            </a:r>
            <a:r>
              <a:rPr lang="ja-JP" altLang="en-US" sz="2800" dirty="0"/>
              <a:t>の高齢者避難</a:t>
            </a:r>
            <a:endParaRPr kumimoji="1" lang="ja-JP" altLang="en-US" sz="2800" dirty="0"/>
          </a:p>
        </p:txBody>
      </p:sp>
      <p:sp>
        <p:nvSpPr>
          <p:cNvPr id="7" name="テキスト ボックス 6">
            <a:extLst>
              <a:ext uri="{FF2B5EF4-FFF2-40B4-BE49-F238E27FC236}">
                <a16:creationId xmlns:a16="http://schemas.microsoft.com/office/drawing/2014/main" id="{AF63F3CE-A2AF-3FE8-9F62-0F2FD5A6B2CF}"/>
              </a:ext>
            </a:extLst>
          </p:cNvPr>
          <p:cNvSpPr txBox="1"/>
          <p:nvPr/>
        </p:nvSpPr>
        <p:spPr>
          <a:xfrm>
            <a:off x="5872380" y="6064131"/>
            <a:ext cx="6103620" cy="523220"/>
          </a:xfrm>
          <a:prstGeom prst="rect">
            <a:avLst/>
          </a:prstGeom>
          <a:noFill/>
        </p:spPr>
        <p:txBody>
          <a:bodyPr wrap="square">
            <a:spAutoFit/>
          </a:bodyPr>
          <a:lstStyle/>
          <a:p>
            <a:pPr algn="ctr"/>
            <a:r>
              <a:rPr lang="ja-JP" altLang="en-US" sz="2800" dirty="0"/>
              <a:t>忘れ物よりも大事な人の命</a:t>
            </a:r>
          </a:p>
        </p:txBody>
      </p:sp>
      <p:pic>
        <p:nvPicPr>
          <p:cNvPr id="5122" name="Picture 2">
            <a:extLst>
              <a:ext uri="{FF2B5EF4-FFF2-40B4-BE49-F238E27FC236}">
                <a16:creationId xmlns:a16="http://schemas.microsoft.com/office/drawing/2014/main" id="{558DEFA0-5524-6127-BF60-3FDD7FF919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0678" y="1091564"/>
            <a:ext cx="3116581" cy="4674872"/>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CEA00F29-D8F2-5715-4523-783920A695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63862" y="1001485"/>
            <a:ext cx="3236687" cy="4855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3347116"/>
      </p:ext>
    </p:extLst>
  </p:cSld>
  <p:clrMapOvr>
    <a:masterClrMapping/>
  </p:clrMapOvr>
</p:sld>
</file>

<file path=ppt/theme/theme1.xml><?xml version="1.0" encoding="utf-8"?>
<a:theme xmlns:a="http://schemas.openxmlformats.org/drawingml/2006/main" name="ユーザー設定">
  <a:themeElements>
    <a:clrScheme name="黄緑">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ユーザー定義 3">
      <a:majorFont>
        <a:latin typeface="Arial Rounded MT Bold"/>
        <a:ea typeface="HG丸ｺﾞｼｯｸM-PRO"/>
        <a:cs typeface=""/>
      </a:majorFont>
      <a:minorFont>
        <a:latin typeface="Arial Rounded MT Bold"/>
        <a:ea typeface="HG丸ｺﾞｼｯｸM-PRO"/>
        <a:cs typeface=""/>
      </a:minorFont>
    </a:fontScheme>
    <a:fmtScheme name="すりガラス">
      <a:fillStyleLst>
        <a:solidFill>
          <a:schemeClr val="phClr"/>
        </a:solidFill>
        <a:gradFill rotWithShape="1">
          <a:gsLst>
            <a:gs pos="0">
              <a:schemeClr val="phClr">
                <a:tint val="1000"/>
                <a:satMod val="100000"/>
              </a:schemeClr>
            </a:gs>
            <a:gs pos="68000">
              <a:schemeClr val="phClr">
                <a:tint val="77000"/>
                <a:satMod val="100000"/>
              </a:schemeClr>
            </a:gs>
            <a:gs pos="81000">
              <a:schemeClr val="phClr">
                <a:tint val="79000"/>
                <a:satMod val="100000"/>
              </a:schemeClr>
            </a:gs>
            <a:gs pos="86000">
              <a:schemeClr val="phClr">
                <a:tint val="73000"/>
                <a:satMod val="100000"/>
              </a:schemeClr>
            </a:gs>
            <a:gs pos="100000">
              <a:schemeClr val="phClr">
                <a:tint val="35000"/>
                <a:satMod val="100000"/>
              </a:schemeClr>
            </a:gs>
          </a:gsLst>
          <a:lin ang="5400000" scaled="0"/>
        </a:gradFill>
        <a:gradFill rotWithShape="1">
          <a:gsLst>
            <a:gs pos="0">
              <a:schemeClr val="phClr">
                <a:tint val="73000"/>
                <a:shade val="100000"/>
                <a:satMod val="150000"/>
              </a:schemeClr>
            </a:gs>
            <a:gs pos="25000">
              <a:schemeClr val="phClr">
                <a:tint val="96000"/>
                <a:shade val="80000"/>
                <a:satMod val="105000"/>
              </a:schemeClr>
            </a:gs>
            <a:gs pos="38000">
              <a:schemeClr val="phClr">
                <a:tint val="96000"/>
                <a:shade val="59000"/>
                <a:satMod val="120000"/>
              </a:schemeClr>
            </a:gs>
            <a:gs pos="55000">
              <a:schemeClr val="phClr">
                <a:tint val="100000"/>
                <a:shade val="57000"/>
                <a:satMod val="120000"/>
              </a:schemeClr>
            </a:gs>
            <a:gs pos="80000">
              <a:schemeClr val="phClr">
                <a:tint val="100000"/>
                <a:shade val="56000"/>
                <a:satMod val="145000"/>
              </a:schemeClr>
            </a:gs>
            <a:gs pos="88000">
              <a:schemeClr val="phClr">
                <a:tint val="100000"/>
                <a:shade val="63000"/>
                <a:satMod val="160000"/>
              </a:schemeClr>
            </a:gs>
            <a:gs pos="100000">
              <a:schemeClr val="phClr">
                <a:tint val="99000"/>
                <a:shade val="100000"/>
                <a:satMod val="155000"/>
              </a:schemeClr>
            </a:gs>
          </a:gsLst>
          <a:lin ang="54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scene3d>
            <a:camera prst="orthographicFront">
              <a:rot lat="0" lon="0" rev="0"/>
            </a:camera>
            <a:lightRig rig="glow" dir="tl">
              <a:rot lat="0" lon="0" rev="1800000"/>
            </a:lightRig>
          </a:scene3d>
          <a:sp3d contourW="10160" prstMaterial="dkEdge">
            <a:bevelT w="0" h="0" prst="angle"/>
            <a:contourClr>
              <a:schemeClr val="phClr">
                <a:shade val="30000"/>
                <a:satMod val="150000"/>
              </a:schemeClr>
            </a:contourClr>
          </a:sp3d>
        </a:effectStyle>
        <a:effectStyle>
          <a:effectLst>
            <a:glow rad="50800">
              <a:schemeClr val="phClr">
                <a:tint val="68000"/>
                <a:shade val="93000"/>
                <a:alpha val="37000"/>
                <a:satMod val="250000"/>
              </a:schemeClr>
            </a:glow>
          </a:effectLst>
          <a:scene3d>
            <a:camera prst="orthographicFront">
              <a:rot lat="0" lon="0" rev="0"/>
            </a:camera>
            <a:lightRig rig="glow" dir="t">
              <a:rot lat="0" lon="0" rev="1800000"/>
            </a:lightRig>
          </a:scene3d>
          <a:sp3d contourW="10160" prstMaterial="dkEdge">
            <a:bevelT w="20320" h="19050" prst="angle"/>
            <a:contourClr>
              <a:schemeClr val="phClr">
                <a:shade val="30000"/>
                <a:satMod val="15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19716174_TF16411250" id="{675E8371-EC70-4345-8B64-A71003B56298}" vid="{0F92AA19-00D6-4C71-B13F-219D7994A0BF}"/>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tf16411250_win32</Template>
  <TotalTime>371</TotalTime>
  <Words>484</Words>
  <Application>Microsoft Office PowerPoint</Application>
  <PresentationFormat>ワイド画面</PresentationFormat>
  <Paragraphs>62</Paragraphs>
  <Slides>10</Slides>
  <Notes>7</Notes>
  <HiddenSlides>0</HiddenSlides>
  <MMClips>1</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10</vt:i4>
      </vt:variant>
    </vt:vector>
  </HeadingPairs>
  <TitlesOfParts>
    <vt:vector size="14" baseType="lpstr">
      <vt:lpstr>Meiryo UI</vt:lpstr>
      <vt:lpstr>游ゴシック</vt:lpstr>
      <vt:lpstr>Arial</vt:lpstr>
      <vt:lpstr>ユーザー設定</vt:lpstr>
      <vt:lpstr>防災かるたアプリを活用した 子供の防災意識改善に関する取り組み</vt:lpstr>
      <vt:lpstr>応募概要</vt:lpstr>
      <vt:lpstr>防災×遊び×子ども</vt:lpstr>
      <vt:lpstr>防災かるたアプリ</vt:lpstr>
      <vt:lpstr>デモ</vt:lpstr>
      <vt:lpstr>イベント出展（1/2）</vt:lpstr>
      <vt:lpstr>イベント出展（2/2）</vt:lpstr>
      <vt:lpstr>子どもたちが作成したオリジナルの防災かるた（1/2）</vt:lpstr>
      <vt:lpstr>子どもたちが作成したオリジナルの防災かるた（2/2）</vt:lpstr>
      <vt:lpstr>まとめ</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Naoto MUKAI</dc:creator>
  <cp:lastModifiedBy>Naoto MUKAI</cp:lastModifiedBy>
  <cp:revision>48</cp:revision>
  <dcterms:created xsi:type="dcterms:W3CDTF">2023-08-31T09:52:45Z</dcterms:created>
  <dcterms:modified xsi:type="dcterms:W3CDTF">2024-02-26T07:23:30Z</dcterms:modified>
</cp:coreProperties>
</file>

<file path=docProps/thumbnail.jpeg>
</file>